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  <p:sldMasterId id="2147483744" r:id="rId8"/>
  </p:sldMasterIdLst>
  <p:notesMasterIdLst>
    <p:notesMasterId r:id="rId29"/>
  </p:notesMasterIdLst>
  <p:sldIdLst>
    <p:sldId id="267" r:id="rId9"/>
    <p:sldId id="276" r:id="rId10"/>
    <p:sldId id="261" r:id="rId11"/>
    <p:sldId id="277" r:id="rId12"/>
    <p:sldId id="264" r:id="rId13"/>
    <p:sldId id="265" r:id="rId14"/>
    <p:sldId id="266" r:id="rId15"/>
    <p:sldId id="269" r:id="rId16"/>
    <p:sldId id="260" r:id="rId17"/>
    <p:sldId id="270" r:id="rId18"/>
    <p:sldId id="272" r:id="rId19"/>
    <p:sldId id="271" r:id="rId20"/>
    <p:sldId id="273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94660"/>
  </p:normalViewPr>
  <p:slideViewPr>
    <p:cSldViewPr>
      <p:cViewPr>
        <p:scale>
          <a:sx n="75" d="100"/>
          <a:sy n="75" d="100"/>
        </p:scale>
        <p:origin x="-171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B46F9-1B59-4B6F-A18E-79758A31F182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06D4D-1F0F-4E82-A6E9-70B63CC0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2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7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8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6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9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55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0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20708-D4F2-4BEC-B00D-8BE96A9CD626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8EB8FD4-F5E4-4104-8110-26FE5968D90C}" type="slidenum">
              <a:rPr lang="en-US" sz="1200" smtClean="0">
                <a:solidFill>
                  <a:prstClr val="black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4670-794F-409F-BF31-948301C5ED2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E24-FCB2-4104-94CF-CFC420A0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2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4670-794F-409F-BF31-948301C5ED2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E24-FCB2-4104-94CF-CFC420A0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0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4670-794F-409F-BF31-948301C5ED2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E24-FCB2-4104-94CF-CFC420A0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1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51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08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14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80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01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74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72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pitchFamily="34" charset="-122"/>
              </a:defRPr>
            </a:lvl1pPr>
            <a:lvl2pPr>
              <a:defRPr sz="2100">
                <a:latin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</a:defRPr>
            </a:lvl3pPr>
            <a:lvl4pPr>
              <a:defRPr sz="1500">
                <a:latin typeface="微软雅黑" panose="020B0503020204020204" pitchFamily="34" charset="-122"/>
              </a:defRPr>
            </a:lvl4pPr>
            <a:lvl5pPr>
              <a:defRPr sz="1500">
                <a:latin typeface="微软雅黑" panose="020B0503020204020204" pitchFamily="34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5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4670-794F-409F-BF31-948301C5ED2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E24-FCB2-4104-94CF-CFC420A0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58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latin typeface="微软雅黑" panose="020B0503020204020204" pitchFamily="34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74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27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9"/>
            <a:ext cx="1971675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9"/>
            <a:ext cx="5800725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18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16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59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62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89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7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2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5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4670-794F-409F-BF31-948301C5ED2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E24-FCB2-4104-94CF-CFC420A0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08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pitchFamily="34" charset="-122"/>
              </a:defRPr>
            </a:lvl1pPr>
            <a:lvl2pPr>
              <a:defRPr sz="2100">
                <a:latin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</a:defRPr>
            </a:lvl3pPr>
            <a:lvl4pPr>
              <a:defRPr sz="1500">
                <a:latin typeface="微软雅黑" panose="020B0503020204020204" pitchFamily="34" charset="-122"/>
              </a:defRPr>
            </a:lvl4pPr>
            <a:lvl5pPr>
              <a:defRPr sz="1500">
                <a:latin typeface="微软雅黑" panose="020B0503020204020204" pitchFamily="34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22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7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latin typeface="微软雅黑" panose="020B0503020204020204" pitchFamily="34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44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82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7"/>
            <a:ext cx="1971675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7"/>
            <a:ext cx="5800725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18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94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80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6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02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01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94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6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4670-794F-409F-BF31-948301C5ED2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E24-FCB2-4104-94CF-CFC420A0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24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63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3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pitchFamily="34" charset="-122"/>
              </a:defRPr>
            </a:lvl1pPr>
            <a:lvl2pPr>
              <a:defRPr sz="2100">
                <a:latin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</a:defRPr>
            </a:lvl3pPr>
            <a:lvl4pPr>
              <a:defRPr sz="1500">
                <a:latin typeface="微软雅黑" panose="020B0503020204020204" pitchFamily="34" charset="-122"/>
              </a:defRPr>
            </a:lvl4pPr>
            <a:lvl5pPr>
              <a:defRPr sz="1500">
                <a:latin typeface="微软雅黑" panose="020B0503020204020204" pitchFamily="34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03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3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latin typeface="微软雅黑" panose="020B0503020204020204" pitchFamily="34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5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23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3"/>
            <a:ext cx="1971675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1" y="365153"/>
            <a:ext cx="5800725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51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01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33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2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20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69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9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4670-794F-409F-BF31-948301C5ED2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E24-FCB2-4104-94CF-CFC420A0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507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99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620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pitchFamily="34" charset="-122"/>
              </a:defRPr>
            </a:lvl1pPr>
            <a:lvl2pPr>
              <a:defRPr sz="2100">
                <a:latin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</a:defRPr>
            </a:lvl3pPr>
            <a:lvl4pPr>
              <a:defRPr sz="1500">
                <a:latin typeface="微软雅黑" panose="020B0503020204020204" pitchFamily="34" charset="-122"/>
              </a:defRPr>
            </a:lvl4pPr>
            <a:lvl5pPr>
              <a:defRPr sz="1500">
                <a:latin typeface="微软雅黑" panose="020B0503020204020204" pitchFamily="34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8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9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latin typeface="微软雅黑" panose="020B0503020204020204" pitchFamily="34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677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59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49"/>
            <a:ext cx="1971675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5" y="365149"/>
            <a:ext cx="5800725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79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697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47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19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3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4670-794F-409F-BF31-948301C5ED2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E24-FCB2-4104-94CF-CFC420A0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224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32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735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125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pitchFamily="34" charset="-122"/>
              </a:defRPr>
            </a:lvl1pPr>
            <a:lvl2pPr>
              <a:defRPr sz="2100">
                <a:latin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</a:defRPr>
            </a:lvl3pPr>
            <a:lvl4pPr>
              <a:defRPr sz="1500">
                <a:latin typeface="微软雅黑" panose="020B0503020204020204" pitchFamily="34" charset="-122"/>
              </a:defRPr>
            </a:lvl4pPr>
            <a:lvl5pPr>
              <a:defRPr sz="1500">
                <a:latin typeface="微软雅黑" panose="020B0503020204020204" pitchFamily="34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494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latin typeface="微软雅黑" panose="020B0503020204020204" pitchFamily="34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162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658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4"/>
            <a:ext cx="1971675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365134"/>
            <a:ext cx="5800725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174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4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82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7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4670-794F-409F-BF31-948301C5ED2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E24-FCB2-4104-94CF-CFC420A0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828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515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673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711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78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pitchFamily="34" charset="-122"/>
              </a:defRPr>
            </a:lvl1pPr>
            <a:lvl2pPr>
              <a:defRPr sz="2100">
                <a:latin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</a:defRPr>
            </a:lvl3pPr>
            <a:lvl4pPr>
              <a:defRPr sz="1500">
                <a:latin typeface="微软雅黑" panose="020B0503020204020204" pitchFamily="34" charset="-122"/>
              </a:defRPr>
            </a:lvl4pPr>
            <a:lvl5pPr>
              <a:defRPr sz="1500">
                <a:latin typeface="微软雅黑" panose="020B0503020204020204" pitchFamily="34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457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latin typeface="微软雅黑" panose="020B0503020204020204" pitchFamily="34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792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369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185526C9-B2C0-492D-90DF-A8524B9AB35C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2019/10/31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defTabSz="685800"/>
            <a:fld id="{64633F5E-5282-4713-B5B8-DB76AF6F6DF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801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FE08F-71A0-4B43-B9D7-12D5E9CB78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266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E11A6-0E3C-4E93-A7D5-41DD330615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3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4670-794F-409F-BF31-948301C5ED2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E24-FCB2-4104-94CF-CFC420A0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604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5A4E4-5863-49E1-9869-09EEBD8B14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041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A13DC-095C-49C1-99B1-461CEBEDD2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076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F9E03-80CD-462D-B2B6-885D430D02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CB03C-952E-4D63-B9A2-8F81D43455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042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57CE1-7CE3-4522-BF57-0327A85A49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84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4B186-591F-4B81-94E6-A4036C4D95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454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AF04A-69E6-4F8E-92F9-35ED84BB19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077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C826F-9D99-475F-BBD5-0C62F1D5A8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037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1CE33-E5C8-4448-908A-94D181CB62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016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22D4ED-478A-4CF9-BCB2-E640503163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4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4670-794F-409F-BF31-948301C5ED2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E24-FCB2-4104-94CF-CFC420A0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0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04670-794F-409F-BF31-948301C5ED21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6E24-FCB2-4104-94CF-CFC420A0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1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7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4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5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D777B4-EE8B-4C19-BADA-425EF6E40C6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9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2.jpeg"/><Relationship Id="rId7" Type="http://schemas.openxmlformats.org/officeDocument/2006/relationships/slide" Target="slide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3.gif"/><Relationship Id="rId9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2389902" y="1640569"/>
            <a:ext cx="1046460" cy="1395280"/>
            <a:chOff x="1677608" y="2996952"/>
            <a:chExt cx="1395643" cy="1395643"/>
          </a:xfrm>
        </p:grpSpPr>
        <p:sp>
          <p:nvSpPr>
            <p:cNvPr id="4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sp>
        <p:nvSpPr>
          <p:cNvPr id="49" name="TextBox 11"/>
          <p:cNvSpPr txBox="1"/>
          <p:nvPr/>
        </p:nvSpPr>
        <p:spPr>
          <a:xfrm flipH="1">
            <a:off x="2782990" y="1872420"/>
            <a:ext cx="26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2</a:t>
            </a:r>
            <a:endParaRPr lang="id-ID" sz="4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3579532" y="1654332"/>
            <a:ext cx="1046460" cy="1395280"/>
            <a:chOff x="1677608" y="2996952"/>
            <a:chExt cx="1395643" cy="1395643"/>
          </a:xfrm>
        </p:grpSpPr>
        <p:sp>
          <p:nvSpPr>
            <p:cNvPr id="5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sp>
        <p:nvSpPr>
          <p:cNvPr id="53" name="TextBox 15"/>
          <p:cNvSpPr txBox="1"/>
          <p:nvPr/>
        </p:nvSpPr>
        <p:spPr>
          <a:xfrm flipH="1">
            <a:off x="3952638" y="1861117"/>
            <a:ext cx="26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0</a:t>
            </a:r>
            <a:endParaRPr lang="id-ID" sz="4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769162" y="1640569"/>
            <a:ext cx="1046460" cy="1395280"/>
            <a:chOff x="1677608" y="2996952"/>
            <a:chExt cx="1395643" cy="1395643"/>
          </a:xfrm>
        </p:grpSpPr>
        <p:sp>
          <p:nvSpPr>
            <p:cNvPr id="5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sp>
        <p:nvSpPr>
          <p:cNvPr id="57" name="TextBox 19"/>
          <p:cNvSpPr txBox="1"/>
          <p:nvPr/>
        </p:nvSpPr>
        <p:spPr>
          <a:xfrm flipH="1">
            <a:off x="5121122" y="1847357"/>
            <a:ext cx="26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1</a:t>
            </a:r>
            <a:endParaRPr lang="id-ID" sz="4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958792" y="1627683"/>
            <a:ext cx="1046460" cy="1395280"/>
            <a:chOff x="1677608" y="2996952"/>
            <a:chExt cx="1395643" cy="1395643"/>
          </a:xfrm>
        </p:grpSpPr>
        <p:sp>
          <p:nvSpPr>
            <p:cNvPr id="5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3435D"/>
                </a:gs>
                <a:gs pos="100000">
                  <a:srgbClr val="037A9B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sp>
        <p:nvSpPr>
          <p:cNvPr id="61" name="TextBox 23"/>
          <p:cNvSpPr txBox="1"/>
          <p:nvPr/>
        </p:nvSpPr>
        <p:spPr>
          <a:xfrm flipH="1">
            <a:off x="6342204" y="1834470"/>
            <a:ext cx="26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9</a:t>
            </a:r>
            <a:endParaRPr lang="id-ID" sz="44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2" name="TextBox 7"/>
          <p:cNvSpPr>
            <a:spLocks noChangeArrowheads="1"/>
          </p:cNvSpPr>
          <p:nvPr/>
        </p:nvSpPr>
        <p:spPr bwMode="auto">
          <a:xfrm>
            <a:off x="410510" y="3276622"/>
            <a:ext cx="850489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685800">
              <a:defRPr/>
            </a:pPr>
            <a:r>
              <a:rPr lang="en-US" altLang="zh-CN" sz="3200" b="1" dirty="0" smtClean="0">
                <a:solidFill>
                  <a:srgbClr val="F34347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HỘI THI GIÁO VIÊN GIỎI CẤP TRƯỜNG</a:t>
            </a:r>
          </a:p>
          <a:p>
            <a:pPr algn="ctr" defTabSz="685800">
              <a:defRPr/>
            </a:pPr>
            <a:r>
              <a:rPr lang="en-US" altLang="zh-CN" sz="3200" b="1" dirty="0" err="1" smtClean="0">
                <a:solidFill>
                  <a:srgbClr val="F34347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Năm</a:t>
            </a:r>
            <a:r>
              <a:rPr lang="en-US" altLang="zh-CN" sz="3200" b="1" dirty="0" smtClean="0">
                <a:solidFill>
                  <a:srgbClr val="F34347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200" b="1" dirty="0" err="1" smtClean="0">
                <a:solidFill>
                  <a:srgbClr val="F34347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học</a:t>
            </a:r>
            <a:r>
              <a:rPr lang="en-US" altLang="zh-CN" sz="3200" b="1" dirty="0" smtClean="0">
                <a:solidFill>
                  <a:srgbClr val="F34347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2019 - 2020</a:t>
            </a:r>
            <a:endParaRPr lang="zh-CN" altLang="en-US" sz="3200" b="1" dirty="0">
              <a:solidFill>
                <a:srgbClr val="059188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sp>
        <p:nvSpPr>
          <p:cNvPr id="63" name="TextBox 7"/>
          <p:cNvSpPr>
            <a:spLocks noChangeArrowheads="1"/>
          </p:cNvSpPr>
          <p:nvPr/>
        </p:nvSpPr>
        <p:spPr bwMode="auto">
          <a:xfrm>
            <a:off x="2957445" y="4259267"/>
            <a:ext cx="3738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685800">
              <a:defRPr/>
            </a:pPr>
            <a:r>
              <a:rPr lang="en-US" altLang="zh-CN" sz="1400" b="1" dirty="0">
                <a:solidFill>
                  <a:prstClr val="black">
                    <a:lumMod val="50000"/>
                    <a:lumOff val="50000"/>
                  </a:prst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TRƯỜNG </a:t>
            </a:r>
            <a:r>
              <a:rPr lang="en-US" altLang="zh-CN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THCS </a:t>
            </a:r>
            <a:r>
              <a:rPr lang="en-US" altLang="zh-CN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Văn</a:t>
            </a:r>
            <a:r>
              <a:rPr lang="en-US" altLang="zh-CN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Đức</a:t>
            </a:r>
            <a:endParaRPr lang="zh-CN" altLang="en-US" sz="1400" b="1" dirty="0">
              <a:solidFill>
                <a:prstClr val="black">
                  <a:lumMod val="50000"/>
                  <a:lumOff val="50000"/>
                </a:prstClr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2249091" y="4174184"/>
            <a:ext cx="52757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-17314" y="-202"/>
            <a:ext cx="2285999" cy="45707"/>
          </a:xfrm>
          <a:prstGeom prst="rect">
            <a:avLst/>
          </a:prstGeom>
          <a:solidFill>
            <a:srgbClr val="F66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268699" y="-202"/>
            <a:ext cx="2285999" cy="45707"/>
          </a:xfrm>
          <a:prstGeom prst="rect">
            <a:avLst/>
          </a:prstGeom>
          <a:solidFill>
            <a:srgbClr val="F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554702" y="-202"/>
            <a:ext cx="2285999" cy="45707"/>
          </a:xfrm>
          <a:prstGeom prst="rect">
            <a:avLst/>
          </a:prstGeom>
          <a:solidFill>
            <a:srgbClr val="059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822355" y="-202"/>
            <a:ext cx="2304339" cy="45707"/>
          </a:xfrm>
          <a:prstGeom prst="rect">
            <a:avLst/>
          </a:prstGeom>
          <a:solidFill>
            <a:srgbClr val="037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 rot="2700000">
            <a:off x="2717329" y="5713755"/>
            <a:ext cx="1244873" cy="933655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 rot="2700000">
            <a:off x="-777241" y="4119976"/>
            <a:ext cx="1646977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 rot="2700000">
            <a:off x="944535" y="5470645"/>
            <a:ext cx="1622224" cy="1216668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 rot="2700000">
            <a:off x="-412978" y="5278637"/>
            <a:ext cx="1646977" cy="123523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 rot="2700000">
            <a:off x="819921" y="6639778"/>
            <a:ext cx="1099515" cy="824636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 rot="2700000">
            <a:off x="1945382" y="6270431"/>
            <a:ext cx="1387156" cy="1040367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 rot="2700000">
            <a:off x="3433576" y="6846030"/>
            <a:ext cx="821092" cy="615819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 rot="2700000">
            <a:off x="3996968" y="6206444"/>
            <a:ext cx="1735101" cy="130132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 rot="2700000">
            <a:off x="6178773" y="5592619"/>
            <a:ext cx="1818672" cy="1364004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 rot="2700000">
            <a:off x="4398587" y="5397774"/>
            <a:ext cx="1329271" cy="996953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 rot="2700000">
            <a:off x="5481552" y="6392787"/>
            <a:ext cx="1193503" cy="895127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 rot="2700000">
            <a:off x="7372345" y="4880200"/>
            <a:ext cx="1540881" cy="1155661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 rot="2700000">
            <a:off x="5749867" y="5225605"/>
            <a:ext cx="619739" cy="46480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 rot="2700000">
            <a:off x="7795047" y="5955746"/>
            <a:ext cx="1646977" cy="1235233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 rot="2700000">
            <a:off x="8643421" y="4887409"/>
            <a:ext cx="821092" cy="615819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 rot="2700000">
            <a:off x="4007702" y="5943373"/>
            <a:ext cx="402356" cy="301767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 rot="2700000">
            <a:off x="2530175" y="5687431"/>
            <a:ext cx="217575" cy="163181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5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0000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60000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53" presetID="3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54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5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65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9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3" grpId="0"/>
          <p:bldP spid="57" grpId="0"/>
          <p:bldP spid="61" grpId="0"/>
          <p:bldP spid="62" grpId="0"/>
          <p:bldP spid="62" grpId="1"/>
          <p:bldP spid="63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0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6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53" presetID="3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54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5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65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9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3" grpId="0"/>
          <p:bldP spid="57" grpId="0"/>
          <p:bldP spid="61" grpId="0"/>
          <p:bldP spid="62" grpId="0"/>
          <p:bldP spid="62" grpId="1"/>
          <p:bldP spid="63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0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3200400" y="457200"/>
            <a:ext cx="3581400" cy="457200"/>
          </a:xfrm>
          <a:prstGeom prst="borderCallout1">
            <a:avLst>
              <a:gd name="adj1" fmla="val 50694"/>
              <a:gd name="adj2" fmla="val -177"/>
              <a:gd name="adj3" fmla="val -8333"/>
              <a:gd name="adj4" fmla="val -4258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Các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biểu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tượng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chương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trình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1562100" y="5334000"/>
            <a:ext cx="1257300" cy="457200"/>
          </a:xfrm>
          <a:prstGeom prst="borderCallout1">
            <a:avLst>
              <a:gd name="adj1" fmla="val 50694"/>
              <a:gd name="adj2" fmla="val -177"/>
              <a:gd name="adj3" fmla="val 283334"/>
              <a:gd name="adj4" fmla="val -11277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Nút</a:t>
            </a:r>
            <a:r>
              <a:rPr lang="en-US" dirty="0" smtClean="0">
                <a:solidFill>
                  <a:sysClr val="windowText" lastClr="000000"/>
                </a:solidFill>
              </a:rPr>
              <a:t> Start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3943350" y="5346700"/>
            <a:ext cx="2152650" cy="457200"/>
          </a:xfrm>
          <a:prstGeom prst="borderCallout1">
            <a:avLst>
              <a:gd name="adj1" fmla="val 50694"/>
              <a:gd name="adj2" fmla="val -177"/>
              <a:gd name="adj3" fmla="val 294445"/>
              <a:gd name="adj4" fmla="val -6204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Thanh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công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việc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t="8704" r="95139" b="62963"/>
          <a:stretch/>
        </p:blipFill>
        <p:spPr>
          <a:xfrm>
            <a:off x="1981200" y="1371600"/>
            <a:ext cx="952500" cy="3200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85800"/>
            <a:ext cx="457200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1 (Border and Accent Bar) 11"/>
          <p:cNvSpPr/>
          <p:nvPr/>
        </p:nvSpPr>
        <p:spPr>
          <a:xfrm>
            <a:off x="3810000" y="1371600"/>
            <a:ext cx="5181600" cy="762000"/>
          </a:xfrm>
          <a:prstGeom prst="accentBorderCallout1">
            <a:avLst>
              <a:gd name="adj1" fmla="val 50417"/>
              <a:gd name="adj2" fmla="val -3908"/>
              <a:gd name="adj3" fmla="val 52500"/>
              <a:gd name="adj4" fmla="val -2712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ysClr val="windowText" lastClr="000000"/>
                </a:solidFill>
              </a:rPr>
              <a:t>Comuter</a:t>
            </a:r>
            <a:r>
              <a:rPr lang="en-US" dirty="0" smtClean="0">
                <a:solidFill>
                  <a:sysClr val="windowText" lastClr="000000"/>
                </a:solidFill>
              </a:rPr>
              <a:t> (My Computer): </a:t>
            </a:r>
            <a:r>
              <a:rPr lang="en-US" dirty="0" err="1" smtClean="0">
                <a:solidFill>
                  <a:sysClr val="windowText" lastClr="000000"/>
                </a:solidFill>
              </a:rPr>
              <a:t>dùng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để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hiển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thị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thông</a:t>
            </a:r>
            <a:r>
              <a:rPr lang="en-US" dirty="0" smtClean="0">
                <a:solidFill>
                  <a:sysClr val="windowText" lastClr="000000"/>
                </a:solidFill>
              </a:rPr>
              <a:t> tin </a:t>
            </a:r>
            <a:r>
              <a:rPr lang="en-US" dirty="0" err="1" smtClean="0">
                <a:solidFill>
                  <a:sysClr val="windowText" lastClr="000000"/>
                </a:solidFill>
              </a:rPr>
              <a:t>bên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trong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máy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tính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Line Callout 1 (Border and Accent Bar) 12"/>
          <p:cNvSpPr/>
          <p:nvPr/>
        </p:nvSpPr>
        <p:spPr>
          <a:xfrm>
            <a:off x="3810000" y="3581400"/>
            <a:ext cx="5181600" cy="762000"/>
          </a:xfrm>
          <a:prstGeom prst="accentBorderCallout1">
            <a:avLst>
              <a:gd name="adj1" fmla="val 50417"/>
              <a:gd name="adj2" fmla="val -3908"/>
              <a:gd name="adj3" fmla="val 52500"/>
              <a:gd name="adj4" fmla="val -2712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ysClr val="windowText" lastClr="000000"/>
                </a:solidFill>
              </a:rPr>
              <a:t>Recycle Bin: </a:t>
            </a:r>
            <a:r>
              <a:rPr lang="en-US" dirty="0" err="1" smtClean="0">
                <a:solidFill>
                  <a:sysClr val="windowText" lastClr="000000"/>
                </a:solidFill>
              </a:rPr>
              <a:t>nơi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chứa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tạm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thời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các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thông</a:t>
            </a:r>
            <a:r>
              <a:rPr lang="en-US" dirty="0" smtClean="0">
                <a:solidFill>
                  <a:sysClr val="windowText" lastClr="000000"/>
                </a:solidFill>
              </a:rPr>
              <a:t> tin </a:t>
            </a:r>
            <a:r>
              <a:rPr lang="en-US" dirty="0" err="1" smtClean="0">
                <a:solidFill>
                  <a:sysClr val="windowText" lastClr="000000"/>
                </a:solidFill>
              </a:rPr>
              <a:t>đã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bị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xóa</a:t>
            </a:r>
            <a:r>
              <a:rPr lang="en-US" dirty="0" smtClean="0">
                <a:solidFill>
                  <a:sysClr val="windowText" lastClr="000000"/>
                </a:solidFill>
              </a:rPr>
              <a:t>. </a:t>
            </a:r>
            <a:r>
              <a:rPr lang="en-US" dirty="0" err="1" smtClean="0">
                <a:solidFill>
                  <a:sysClr val="windowText" lastClr="000000"/>
                </a:solidFill>
              </a:rPr>
              <a:t>Có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thể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khôi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phục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hoặc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xóa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hẳn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chúng</a:t>
            </a:r>
            <a:r>
              <a:rPr lang="en-US" dirty="0" smtClean="0">
                <a:solidFill>
                  <a:sysClr val="windowText" lastClr="000000"/>
                </a:solidFill>
              </a:rPr>
              <a:t>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Line Callout 1 (Border and Accent Bar) 13"/>
          <p:cNvSpPr/>
          <p:nvPr/>
        </p:nvSpPr>
        <p:spPr>
          <a:xfrm>
            <a:off x="3810000" y="2514600"/>
            <a:ext cx="5181600" cy="762000"/>
          </a:xfrm>
          <a:prstGeom prst="accentBorderCallout1">
            <a:avLst>
              <a:gd name="adj1" fmla="val 50417"/>
              <a:gd name="adj2" fmla="val -3908"/>
              <a:gd name="adj3" fmla="val 52500"/>
              <a:gd name="adj4" fmla="val -2712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ysClr val="windowText" lastClr="000000"/>
                </a:solidFill>
              </a:rPr>
              <a:t>Network: </a:t>
            </a:r>
            <a:r>
              <a:rPr lang="en-US" dirty="0" err="1" smtClean="0">
                <a:solidFill>
                  <a:sysClr val="windowText" lastClr="000000"/>
                </a:solidFill>
              </a:rPr>
              <a:t>ứng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dụng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hiển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thị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thông</a:t>
            </a:r>
            <a:r>
              <a:rPr lang="en-US" dirty="0" smtClean="0">
                <a:solidFill>
                  <a:sysClr val="windowText" lastClr="000000"/>
                </a:solidFill>
              </a:rPr>
              <a:t> tin </a:t>
            </a:r>
            <a:r>
              <a:rPr lang="en-US" dirty="0" err="1" smtClean="0">
                <a:solidFill>
                  <a:sysClr val="windowText" lastClr="000000"/>
                </a:solidFill>
              </a:rPr>
              <a:t>của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các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máy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tính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và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các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thiết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bị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khác</a:t>
            </a:r>
            <a:r>
              <a:rPr lang="en-US" dirty="0" smtClean="0">
                <a:solidFill>
                  <a:sysClr val="windowText" lastClr="000000"/>
                </a:solidFill>
              </a:rPr>
              <a:t> (</a:t>
            </a:r>
            <a:r>
              <a:rPr lang="en-US" dirty="0" err="1" smtClean="0">
                <a:solidFill>
                  <a:sysClr val="windowText" lastClr="000000"/>
                </a:solidFill>
              </a:rPr>
              <a:t>máy</a:t>
            </a:r>
            <a:r>
              <a:rPr lang="en-US" dirty="0" smtClean="0">
                <a:solidFill>
                  <a:sysClr val="windowText" lastClr="000000"/>
                </a:solidFill>
              </a:rPr>
              <a:t> in, </a:t>
            </a:r>
            <a:r>
              <a:rPr lang="en-US" dirty="0" err="1" smtClean="0">
                <a:solidFill>
                  <a:sysClr val="windowText" lastClr="000000"/>
                </a:solidFill>
              </a:rPr>
              <a:t>máy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quét</a:t>
            </a:r>
            <a:r>
              <a:rPr lang="en-US" dirty="0" smtClean="0">
                <a:solidFill>
                  <a:sysClr val="windowText" lastClr="000000"/>
                </a:solidFill>
              </a:rPr>
              <a:t>) </a:t>
            </a:r>
            <a:r>
              <a:rPr lang="en-US" dirty="0" err="1" smtClean="0">
                <a:solidFill>
                  <a:sysClr val="windowText" lastClr="000000"/>
                </a:solidFill>
              </a:rPr>
              <a:t>trong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cùng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một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hệ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thống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mạng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với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máy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tính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đang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làm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việc</a:t>
            </a:r>
            <a:r>
              <a:rPr lang="en-US" dirty="0" smtClean="0">
                <a:solidFill>
                  <a:sysClr val="windowText" lastClr="000000"/>
                </a:solidFill>
              </a:rPr>
              <a:t>.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75 -0.21111 L 0 -3.33333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700000">
            <a:off x="7861472" y="-18246"/>
            <a:ext cx="1646977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rot="2700000">
            <a:off x="7329639" y="362119"/>
            <a:ext cx="96375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rot="2700000">
            <a:off x="8984203" y="-141549"/>
            <a:ext cx="557883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rot="2700000">
            <a:off x="7065254" y="134682"/>
            <a:ext cx="278941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2700000">
            <a:off x="49957" y="5075797"/>
            <a:ext cx="1646977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rot="2700000">
            <a:off x="1355016" y="5574844"/>
            <a:ext cx="96375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2700000">
            <a:off x="126974" y="4823019"/>
            <a:ext cx="557883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 rot="2700000">
            <a:off x="2526481" y="6028889"/>
            <a:ext cx="278941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2421152"/>
            <a:ext cx="9144000" cy="2015699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924100" y="3401869"/>
            <a:ext cx="2321653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086075" y="2833938"/>
            <a:ext cx="5057925" cy="39226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defTabSz="6858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99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BẮT ĐẦU LÀM VIỆC VỚI WINDOWS</a:t>
            </a:r>
            <a:endParaRPr lang="zh-CN" altLang="en-US" sz="209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191000" y="3624036"/>
            <a:ext cx="2375198" cy="273894"/>
            <a:chOff x="4369395" y="3316401"/>
            <a:chExt cx="1436675" cy="168551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6" y="3326215"/>
              <a:ext cx="1224134" cy="151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defTabSz="685800"/>
              <a:r>
                <a:rPr lang="en-US" altLang="zh-CN" sz="1600" dirty="0" err="1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Nhóm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dirty="0" err="1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trình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dirty="0" err="1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bày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(3’)</a:t>
              </a:r>
              <a:endPara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012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34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012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2952242" y="2709108"/>
            <a:ext cx="1046460" cy="1395280"/>
            <a:chOff x="1677608" y="2996952"/>
            <a:chExt cx="1395643" cy="1395643"/>
          </a:xfrm>
        </p:grpSpPr>
        <p:sp>
          <p:nvSpPr>
            <p:cNvPr id="3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099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2</a:t>
              </a:r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262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508"/>
            <a:ext cx="8991600" cy="672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1600200" y="3733800"/>
            <a:ext cx="1143000" cy="685800"/>
          </a:xfrm>
          <a:prstGeom prst="wedgeRoundRectCallout">
            <a:avLst>
              <a:gd name="adj1" fmla="val -172878"/>
              <a:gd name="adj2" fmla="val 364087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Nút</a:t>
            </a:r>
            <a:r>
              <a:rPr lang="en-US" b="1" dirty="0" smtClean="0">
                <a:solidFill>
                  <a:srgbClr val="FF0000"/>
                </a:solidFill>
              </a:rPr>
              <a:t> Start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r="74500"/>
          <a:stretch/>
        </p:blipFill>
        <p:spPr bwMode="auto">
          <a:xfrm>
            <a:off x="76200" y="781050"/>
            <a:ext cx="38862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203700" y="514350"/>
            <a:ext cx="4876800" cy="533400"/>
          </a:xfrm>
          <a:prstGeom prst="wedgeRoundRectCallout">
            <a:avLst>
              <a:gd name="adj1" fmla="val -70312"/>
              <a:gd name="adj2" fmla="val 41170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ứng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xem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tìm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kiếm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thông</a:t>
            </a:r>
            <a:r>
              <a:rPr lang="en-US" dirty="0" smtClean="0">
                <a:solidFill>
                  <a:srgbClr val="FF0000"/>
                </a:solidFill>
              </a:rPr>
              <a:t> tin qua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thống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tệp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mục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152900" y="2438401"/>
            <a:ext cx="4876800" cy="1343024"/>
          </a:xfrm>
          <a:prstGeom prst="wedgeRoundRectCallout">
            <a:avLst>
              <a:gd name="adj1" fmla="val -65365"/>
              <a:gd name="adj2" fmla="val 1606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ứng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điều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khiển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toàn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bộ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thống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Windows, </a:t>
            </a:r>
            <a:r>
              <a:rPr lang="en-US" dirty="0" err="1" smtClean="0">
                <a:solidFill>
                  <a:srgbClr val="FF0000"/>
                </a:solidFill>
              </a:rPr>
              <a:t>điều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khiển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toàn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bộ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thống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phần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cứng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phần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mềm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điều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hành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3" t="78444" r="70469" b="6667"/>
          <a:stretch/>
        </p:blipFill>
        <p:spPr bwMode="auto">
          <a:xfrm>
            <a:off x="3509961" y="4953000"/>
            <a:ext cx="1062039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28600" y="5943600"/>
            <a:ext cx="2209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Tìm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kiếm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591050" y="4953000"/>
            <a:ext cx="4457700" cy="590550"/>
          </a:xfrm>
          <a:prstGeom prst="wedgeRoundRectCallout">
            <a:avLst>
              <a:gd name="adj1" fmla="val -79869"/>
              <a:gd name="adj2" fmla="val 14510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Điều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khiển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</a:t>
            </a:r>
            <a:r>
              <a:rPr lang="en-US" dirty="0" smtClean="0">
                <a:solidFill>
                  <a:srgbClr val="FF0000"/>
                </a:solidFill>
              </a:rPr>
              <a:t> windows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bật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tắt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máy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tính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781050"/>
            <a:ext cx="2438400" cy="51625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47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10" grpId="0" animBg="1"/>
      <p:bldP spid="7" grpId="0" animBg="1"/>
      <p:bldP spid="14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304800"/>
            <a:ext cx="7032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Khám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phá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windows: 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464" y="1577400"/>
            <a:ext cx="8668135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vị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trí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nút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lệnh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Start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thanh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công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việc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biểu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tượng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tiện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ích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bên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bảng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chọn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Start,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khám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</a:t>
            </a:r>
            <a:endParaRPr lang="en-US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71500" indent="-571500" algn="just">
              <a:buFontTx/>
              <a:buChar char="-"/>
            </a:pPr>
            <a:endParaRPr lang="en-US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71500" indent="-571500" algn="just">
              <a:buFontTx/>
              <a:buChar char="-"/>
            </a:pP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59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ECH MOI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599"/>
            <a:ext cx="4724400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arallelogram 6"/>
          <p:cNvSpPr/>
          <p:nvPr/>
        </p:nvSpPr>
        <p:spPr>
          <a:xfrm>
            <a:off x="4495800" y="4191000"/>
            <a:ext cx="990600" cy="1981200"/>
          </a:xfrm>
          <a:prstGeom prst="parallelogram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</a:rPr>
              <a:t>B1</a:t>
            </a:r>
          </a:p>
        </p:txBody>
      </p:sp>
      <p:sp>
        <p:nvSpPr>
          <p:cNvPr id="61444" name="Title 1"/>
          <p:cNvSpPr>
            <a:spLocks noGrp="1"/>
          </p:cNvSpPr>
          <p:nvPr>
            <p:ph type="ctrTitle" idx="4294967295"/>
          </p:nvPr>
        </p:nvSpPr>
        <p:spPr>
          <a:xfrm>
            <a:off x="1295400" y="0"/>
            <a:ext cx="6553200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 LÊN TẦM CAO MỚI</a:t>
            </a:r>
          </a:p>
        </p:txBody>
      </p:sp>
      <p:pic>
        <p:nvPicPr>
          <p:cNvPr id="5" name="Picture 4" descr="ECH-DON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5719763"/>
            <a:ext cx="8382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5"/>
          <p:cNvSpPr/>
          <p:nvPr/>
        </p:nvSpPr>
        <p:spPr>
          <a:xfrm>
            <a:off x="3200400" y="6096000"/>
            <a:ext cx="1066800" cy="762000"/>
          </a:xfrm>
          <a:prstGeom prst="triangle">
            <a:avLst>
              <a:gd name="adj" fmla="val 5119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</a:rPr>
              <a:t>LÊN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5257800" y="3962400"/>
            <a:ext cx="1066800" cy="1981200"/>
          </a:xfrm>
          <a:prstGeom prst="parallelogram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B2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6096000" y="3657600"/>
            <a:ext cx="1066800" cy="1981200"/>
          </a:xfrm>
          <a:prstGeom prst="parallelogram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</a:rPr>
              <a:t>B3</a:t>
            </a:r>
          </a:p>
        </p:txBody>
      </p:sp>
      <p:sp>
        <p:nvSpPr>
          <p:cNvPr id="10" name="Parallelogram 9"/>
          <p:cNvSpPr/>
          <p:nvPr/>
        </p:nvSpPr>
        <p:spPr>
          <a:xfrm>
            <a:off x="6934200" y="3200400"/>
            <a:ext cx="1143000" cy="1981200"/>
          </a:xfrm>
          <a:prstGeom prst="parallelogram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B4</a:t>
            </a:r>
          </a:p>
        </p:txBody>
      </p:sp>
      <p:sp>
        <p:nvSpPr>
          <p:cNvPr id="11" name="Parallelogram 10"/>
          <p:cNvSpPr/>
          <p:nvPr/>
        </p:nvSpPr>
        <p:spPr>
          <a:xfrm>
            <a:off x="7848600" y="2819400"/>
            <a:ext cx="1143000" cy="1981200"/>
          </a:xfrm>
          <a:prstGeom prst="parallelogram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B5</a:t>
            </a:r>
          </a:p>
        </p:txBody>
      </p:sp>
      <p:sp>
        <p:nvSpPr>
          <p:cNvPr id="17" name="Up Arrow Callout 16">
            <a:hlinkClick r:id="rId5" action="ppaction://hlinksldjump"/>
          </p:cNvPr>
          <p:cNvSpPr/>
          <p:nvPr/>
        </p:nvSpPr>
        <p:spPr>
          <a:xfrm>
            <a:off x="4495800" y="6172200"/>
            <a:ext cx="762000" cy="685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c1</a:t>
            </a:r>
          </a:p>
        </p:txBody>
      </p:sp>
      <p:sp>
        <p:nvSpPr>
          <p:cNvPr id="18" name="Up Arrow Callout 17">
            <a:hlinkClick r:id="rId6" action="ppaction://hlinksldjump"/>
          </p:cNvPr>
          <p:cNvSpPr/>
          <p:nvPr/>
        </p:nvSpPr>
        <p:spPr>
          <a:xfrm>
            <a:off x="5257800" y="5943600"/>
            <a:ext cx="838200" cy="9144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c2</a:t>
            </a:r>
          </a:p>
        </p:txBody>
      </p:sp>
      <p:sp>
        <p:nvSpPr>
          <p:cNvPr id="19" name="Up Arrow Callout 18">
            <a:hlinkClick r:id="rId7" action="ppaction://hlinksldjump"/>
          </p:cNvPr>
          <p:cNvSpPr/>
          <p:nvPr/>
        </p:nvSpPr>
        <p:spPr>
          <a:xfrm>
            <a:off x="6096000" y="5638800"/>
            <a:ext cx="838200" cy="12192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70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c3</a:t>
            </a:r>
          </a:p>
        </p:txBody>
      </p:sp>
      <p:sp>
        <p:nvSpPr>
          <p:cNvPr id="20" name="Up Arrow Callout 19">
            <a:hlinkClick r:id="rId8" action="ppaction://hlinksldjump"/>
          </p:cNvPr>
          <p:cNvSpPr/>
          <p:nvPr/>
        </p:nvSpPr>
        <p:spPr>
          <a:xfrm>
            <a:off x="6934200" y="5181600"/>
            <a:ext cx="838200" cy="16764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9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</a:rPr>
              <a:t>c4</a:t>
            </a:r>
          </a:p>
        </p:txBody>
      </p:sp>
      <p:sp>
        <p:nvSpPr>
          <p:cNvPr id="21" name="Up Arrow Callout 20">
            <a:hlinkClick r:id="rId9" action="ppaction://hlinksldjump"/>
          </p:cNvPr>
          <p:cNvSpPr/>
          <p:nvPr/>
        </p:nvSpPr>
        <p:spPr>
          <a:xfrm>
            <a:off x="7772400" y="4805363"/>
            <a:ext cx="914400" cy="205263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827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</a:rPr>
              <a:t>c5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 flipH="1">
            <a:off x="8204200" y="1371600"/>
            <a:ext cx="711200" cy="990600"/>
            <a:chOff x="837406" y="1676400"/>
            <a:chExt cx="1067594" cy="1448594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113109" y="2400697"/>
              <a:ext cx="1448594" cy="0"/>
            </a:xfrm>
            <a:prstGeom prst="line">
              <a:avLst/>
            </a:prstGeom>
            <a:ln w="38100">
              <a:solidFill>
                <a:srgbClr val="00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ouble Wave 28"/>
            <p:cNvSpPr/>
            <p:nvPr/>
          </p:nvSpPr>
          <p:spPr>
            <a:xfrm>
              <a:off x="837406" y="1676400"/>
              <a:ext cx="1067594" cy="533164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8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0.00035 -0.01436 0.00069 -0.02801 0.00087 -0.05139 C 0.00104 -0.07477 0.0033 -0.07778 0.00087 -0.14005 C -0.00156 -0.20209 -0.01771 -0.36644 -0.01372 -0.42593 C -0.00972 -0.48565 0.0033 -0.49792 0.02569 -0.49908 C 0.04809 -0.5 0.10017 -0.45695 0.12031 -0.43264 C 0.14062 -0.40834 0.14375 -0.38079 0.14722 -0.35278 " pathEditMode="relative" rAng="0" ptsTypes="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43 -0.2787 L 0.27083 -0.372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0.37246 L 0.3625 -0.41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-0.4169 L 0.45417 -0.46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17 -0.46134 L 0.55417 -0.528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417 -0.52801 L 0.65417 -0.583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Phần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mềm</a:t>
            </a:r>
            <a:r>
              <a:rPr lang="en-US" b="1" dirty="0" smtClean="0">
                <a:solidFill>
                  <a:srgbClr val="FF0000"/>
                </a:solidFill>
              </a:rPr>
              <a:t> Windows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Microsoft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endParaRPr lang="vi-VN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b="1" dirty="0" err="1" smtClean="0">
                <a:solidFill>
                  <a:srgbClr val="0000CC"/>
                </a:solidFill>
              </a:rPr>
              <a:t>A.Phần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mềm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duyệt</a:t>
            </a:r>
            <a:r>
              <a:rPr lang="en-US" b="1" dirty="0" smtClean="0">
                <a:solidFill>
                  <a:srgbClr val="0000CC"/>
                </a:solidFill>
              </a:rPr>
              <a:t> web</a:t>
            </a:r>
            <a:endParaRPr lang="en-US" b="1" dirty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b="1" dirty="0" err="1" smtClean="0">
                <a:solidFill>
                  <a:srgbClr val="0000CC"/>
                </a:solidFill>
              </a:rPr>
              <a:t>B.Phần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mềm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soạn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thảo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văn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bản</a:t>
            </a:r>
            <a:endParaRPr lang="en-US" b="1" dirty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b="1" dirty="0" err="1" smtClean="0">
                <a:solidFill>
                  <a:srgbClr val="0000CC"/>
                </a:solidFill>
              </a:rPr>
              <a:t>C.Phần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mềm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hiển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thị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cửa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sổ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làm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việc</a:t>
            </a:r>
            <a:endParaRPr lang="en-US" b="1" dirty="0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b="1" dirty="0" err="1" smtClean="0">
                <a:solidFill>
                  <a:srgbClr val="0000CC"/>
                </a:solidFill>
              </a:rPr>
              <a:t>D.Hệ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điều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hành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6057900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Màn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việc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Windows </a:t>
            </a:r>
            <a:r>
              <a:rPr lang="en-US" b="1" dirty="0" err="1" smtClean="0">
                <a:solidFill>
                  <a:srgbClr val="FF0000"/>
                </a:solidFill>
              </a:rPr>
              <a:t>gọi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A/        </a:t>
            </a:r>
            <a:r>
              <a:rPr lang="en-US" b="1" dirty="0" err="1">
                <a:solidFill>
                  <a:srgbClr val="0000FF"/>
                </a:solidFill>
              </a:rPr>
              <a:t>m</a:t>
            </a:r>
            <a:r>
              <a:rPr lang="en-US" b="1" dirty="0" err="1" smtClean="0">
                <a:solidFill>
                  <a:srgbClr val="0000FF"/>
                </a:solidFill>
              </a:rPr>
              <a:t>àn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hình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nền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B/        </a:t>
            </a:r>
            <a:r>
              <a:rPr lang="en-US" b="1" dirty="0" err="1" smtClean="0">
                <a:solidFill>
                  <a:srgbClr val="0000FF"/>
                </a:solidFill>
              </a:rPr>
              <a:t>mặt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bàn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làm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việc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C/        </a:t>
            </a:r>
            <a:r>
              <a:rPr lang="en-US" b="1" dirty="0" err="1" smtClean="0">
                <a:solidFill>
                  <a:srgbClr val="0000FF"/>
                </a:solidFill>
              </a:rPr>
              <a:t>Cửa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sổ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D/        Wall paper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6057900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7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thanh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việc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luôn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A</a:t>
            </a:r>
            <a:r>
              <a:rPr lang="en-US" b="1" dirty="0" smtClean="0">
                <a:solidFill>
                  <a:srgbClr val="0000CC"/>
                </a:solidFill>
              </a:rPr>
              <a:t>/	</a:t>
            </a:r>
            <a:r>
              <a:rPr lang="en-US" b="1" dirty="0" err="1" smtClean="0">
                <a:solidFill>
                  <a:srgbClr val="0000CC"/>
                </a:solidFill>
              </a:rPr>
              <a:t>đồng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hồ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hệ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thống</a:t>
            </a:r>
            <a:endParaRPr lang="en-US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B/ </a:t>
            </a:r>
            <a:r>
              <a:rPr lang="en-US" b="1" dirty="0" smtClean="0">
                <a:solidFill>
                  <a:srgbClr val="0000CC"/>
                </a:solidFill>
              </a:rPr>
              <a:t>	</a:t>
            </a:r>
            <a:r>
              <a:rPr lang="en-US" b="1" dirty="0" err="1" smtClean="0">
                <a:solidFill>
                  <a:srgbClr val="0000CC"/>
                </a:solidFill>
              </a:rPr>
              <a:t>nút</a:t>
            </a:r>
            <a:r>
              <a:rPr lang="en-US" b="1" dirty="0" smtClean="0">
                <a:solidFill>
                  <a:srgbClr val="0000CC"/>
                </a:solidFill>
              </a:rPr>
              <a:t> Start</a:t>
            </a:r>
            <a:endParaRPr lang="en-US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C</a:t>
            </a:r>
            <a:r>
              <a:rPr lang="en-US" b="1" dirty="0" smtClean="0">
                <a:solidFill>
                  <a:srgbClr val="0000CC"/>
                </a:solidFill>
              </a:rPr>
              <a:t>/	</a:t>
            </a:r>
            <a:r>
              <a:rPr lang="en-US" b="1" dirty="0" err="1" smtClean="0">
                <a:solidFill>
                  <a:srgbClr val="0000CC"/>
                </a:solidFill>
              </a:rPr>
              <a:t>biểu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tượng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của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các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chương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rình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đang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chạy</a:t>
            </a:r>
            <a:endParaRPr lang="en-US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</a:rPr>
              <a:t>D/	</a:t>
            </a:r>
            <a:r>
              <a:rPr lang="en-US" b="1" dirty="0" err="1" smtClean="0">
                <a:solidFill>
                  <a:srgbClr val="0000CC"/>
                </a:solidFill>
              </a:rPr>
              <a:t>biểu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tượng</a:t>
            </a:r>
            <a:r>
              <a:rPr lang="en-US" b="1" dirty="0" smtClean="0">
                <a:solidFill>
                  <a:srgbClr val="0000CC"/>
                </a:solidFill>
              </a:rPr>
              <a:t> This PC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6057900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6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Thùng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nơi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chứa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A/   </a:t>
            </a:r>
            <a:r>
              <a:rPr lang="en-US" b="1" dirty="0" err="1" smtClean="0">
                <a:solidFill>
                  <a:srgbClr val="0000CC"/>
                </a:solidFill>
              </a:rPr>
              <a:t>các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tệp</a:t>
            </a:r>
            <a:r>
              <a:rPr lang="en-US" b="1" dirty="0" smtClean="0">
                <a:solidFill>
                  <a:srgbClr val="0000CC"/>
                </a:solidFill>
              </a:rPr>
              <a:t> tin </a:t>
            </a:r>
            <a:r>
              <a:rPr lang="en-US" b="1" dirty="0" err="1" smtClean="0">
                <a:solidFill>
                  <a:srgbClr val="0000CC"/>
                </a:solidFill>
              </a:rPr>
              <a:t>đã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bị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xóa</a:t>
            </a:r>
            <a:endParaRPr lang="en-US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B/   </a:t>
            </a:r>
            <a:r>
              <a:rPr lang="en-US" b="1" dirty="0" err="1" smtClean="0">
                <a:solidFill>
                  <a:srgbClr val="0000CC"/>
                </a:solidFill>
              </a:rPr>
              <a:t>các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thư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mục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đã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bị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xóa</a:t>
            </a:r>
            <a:endParaRPr lang="en-US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C/   </a:t>
            </a:r>
            <a:r>
              <a:rPr lang="en-US" b="1" dirty="0" err="1" smtClean="0">
                <a:solidFill>
                  <a:srgbClr val="0000CC"/>
                </a:solidFill>
              </a:rPr>
              <a:t>các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biểu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tượng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chương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trình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đã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bị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xóa</a:t>
            </a:r>
            <a:endParaRPr lang="en-US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D/   </a:t>
            </a:r>
            <a:r>
              <a:rPr lang="en-US" b="1" dirty="0" err="1" smtClean="0">
                <a:solidFill>
                  <a:srgbClr val="0000CC"/>
                </a:solidFill>
              </a:rPr>
              <a:t>Tất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cả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các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đáp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án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trên</a:t>
            </a:r>
            <a:endParaRPr lang="vi-VN" b="1" dirty="0">
              <a:solidFill>
                <a:srgbClr val="0000CC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6057900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6057900"/>
            <a:ext cx="800100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0"/>
          <a:stretch/>
        </p:blipFill>
        <p:spPr>
          <a:xfrm>
            <a:off x="1193800" y="1028700"/>
            <a:ext cx="6553200" cy="365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400" y="490099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 smtClean="0"/>
              <a:t> BILL GATES	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 smtClean="0"/>
              <a:t> DONALD TRUMP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4900990"/>
            <a:ext cx="4572000" cy="14784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C. OBAMA		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D. PUTIN</a:t>
            </a:r>
          </a:p>
        </p:txBody>
      </p:sp>
    </p:spTree>
    <p:extLst>
      <p:ext uri="{BB962C8B-B14F-4D97-AF65-F5344CB8AC3E}">
        <p14:creationId xmlns:p14="http://schemas.microsoft.com/office/powerpoint/2010/main" val="231603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286000" y="533400"/>
            <a:ext cx="1447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7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9144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36" y="323606"/>
            <a:ext cx="6520251" cy="461665"/>
            <a:chOff x="585861" y="319364"/>
            <a:chExt cx="8693643" cy="461664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8561294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HỆ ĐIỀU HÀNH CHO MÁY TÍNH CÁ NHÂN</a:t>
              </a:r>
              <a:endPara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93120" y="835485"/>
            <a:ext cx="3135880" cy="1007927"/>
            <a:chOff x="8779234" y="1963160"/>
            <a:chExt cx="2450418" cy="1008188"/>
          </a:xfrm>
        </p:grpSpPr>
        <p:sp>
          <p:nvSpPr>
            <p:cNvPr id="36" name="矩形 35"/>
            <p:cNvSpPr/>
            <p:nvPr/>
          </p:nvSpPr>
          <p:spPr>
            <a:xfrm>
              <a:off x="9803194" y="1963160"/>
              <a:ext cx="414864" cy="2481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12" b="1" dirty="0" smtClean="0">
                  <a:solidFill>
                    <a:srgbClr val="F66C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UNIX</a:t>
              </a:r>
              <a:endParaRPr lang="zh-CN" altLang="en-US" sz="1012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779234" y="2318693"/>
              <a:ext cx="2450418" cy="65265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 defTabSz="685800">
                <a:lnSpc>
                  <a:spcPct val="130000"/>
                </a:lnSpc>
              </a:pP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Được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phát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tiển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vào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năm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1969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bởi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nhóm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nhân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viên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công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ty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AT&amp;T</a:t>
              </a:r>
              <a:endPara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031670" y="5362215"/>
            <a:ext cx="3530943" cy="1426236"/>
            <a:chOff x="7908934" y="1963160"/>
            <a:chExt cx="4709150" cy="1426605"/>
          </a:xfrm>
        </p:grpSpPr>
        <p:sp>
          <p:nvSpPr>
            <p:cNvPr id="39" name="矩形 38"/>
            <p:cNvSpPr/>
            <p:nvPr/>
          </p:nvSpPr>
          <p:spPr>
            <a:xfrm>
              <a:off x="9609557" y="1963160"/>
              <a:ext cx="802138" cy="2481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12" b="1" dirty="0" smtClean="0">
                  <a:solidFill>
                    <a:srgbClr val="F343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LINUX</a:t>
              </a:r>
              <a:endParaRPr lang="zh-CN" altLang="en-US" sz="1012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908934" y="2176811"/>
              <a:ext cx="4709150" cy="12129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 defTabSz="685800">
                <a:lnSpc>
                  <a:spcPct val="130000"/>
                </a:lnSpc>
              </a:pP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Phát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tiển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năm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1991,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được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tạo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ra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với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mục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đích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cung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cấp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cho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người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dùng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1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giải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pháp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phần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mềm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miễn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phí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thay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cho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UNIX</a:t>
              </a:r>
              <a:endPara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86200" y="835483"/>
            <a:ext cx="3080102" cy="1147972"/>
            <a:chOff x="8779234" y="1963160"/>
            <a:chExt cx="2450418" cy="1148269"/>
          </a:xfrm>
        </p:grpSpPr>
        <p:sp>
          <p:nvSpPr>
            <p:cNvPr id="42" name="矩形 41"/>
            <p:cNvSpPr/>
            <p:nvPr/>
          </p:nvSpPr>
          <p:spPr>
            <a:xfrm>
              <a:off x="9716545" y="1963160"/>
              <a:ext cx="588164" cy="2481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12" b="1" dirty="0" smtClean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MS-DOS</a:t>
              </a:r>
              <a:endParaRPr lang="zh-CN" altLang="en-US" sz="1012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779234" y="2178625"/>
              <a:ext cx="2450418" cy="93280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 defTabSz="685800">
                <a:lnSpc>
                  <a:spcPct val="130000"/>
                </a:lnSpc>
              </a:pP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HĐH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có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giao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diện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dòng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lệnh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được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thiết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kế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cho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cá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máy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tính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họ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PC.</a:t>
              </a:r>
              <a:endPara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791203" y="5362245"/>
            <a:ext cx="3124199" cy="1147965"/>
            <a:chOff x="7253055" y="1963160"/>
            <a:chExt cx="3976598" cy="1148262"/>
          </a:xfrm>
        </p:grpSpPr>
        <p:sp>
          <p:nvSpPr>
            <p:cNvPr id="45" name="矩形 44"/>
            <p:cNvSpPr/>
            <p:nvPr/>
          </p:nvSpPr>
          <p:spPr>
            <a:xfrm>
              <a:off x="8541442" y="1963160"/>
              <a:ext cx="1151173" cy="2481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12" b="1" dirty="0" smtClean="0">
                  <a:solidFill>
                    <a:srgbClr val="F66C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WINDOWS</a:t>
              </a:r>
              <a:endParaRPr lang="zh-CN" altLang="en-US" sz="1012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253055" y="2178618"/>
              <a:ext cx="3976598" cy="93280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 defTabSz="685800">
                <a:lnSpc>
                  <a:spcPct val="130000"/>
                </a:lnSpc>
              </a:pP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HĐH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phổ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biến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nhất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thế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giới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với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nhiều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phiên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bản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được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sư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dụng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rộng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rãi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cho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đến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hiện</a:t>
              </a:r>
              <a:r>
                <a:rPr lang="en-US" altLang="zh-CN" sz="140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nay</a:t>
              </a:r>
              <a:endPara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46454" y="1981201"/>
            <a:ext cx="2277761" cy="2254339"/>
            <a:chOff x="846439" y="2286000"/>
            <a:chExt cx="2277761" cy="2254338"/>
          </a:xfrm>
        </p:grpSpPr>
        <p:grpSp>
          <p:nvGrpSpPr>
            <p:cNvPr id="8" name="组合 7"/>
            <p:cNvGrpSpPr/>
            <p:nvPr/>
          </p:nvGrpSpPr>
          <p:grpSpPr>
            <a:xfrm>
              <a:off x="846439" y="2286000"/>
              <a:ext cx="2277761" cy="2254338"/>
              <a:chOff x="3350161" y="1136826"/>
              <a:chExt cx="2123116" cy="189513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任意多边形 8"/>
              <p:cNvSpPr/>
              <p:nvPr/>
            </p:nvSpPr>
            <p:spPr bwMode="auto">
              <a:xfrm rot="10800000">
                <a:off x="3350161" y="1136826"/>
                <a:ext cx="2123116" cy="1895135"/>
              </a:xfrm>
              <a:custGeom>
                <a:avLst/>
                <a:gdLst>
                  <a:gd name="connsiteX0" fmla="*/ 1795626 w 2791387"/>
                  <a:gd name="connsiteY0" fmla="*/ 2117139 h 2491648"/>
                  <a:gd name="connsiteX1" fmla="*/ 1950063 w 2791387"/>
                  <a:gd name="connsiteY1" fmla="*/ 2028434 h 2491648"/>
                  <a:gd name="connsiteX2" fmla="*/ 2350454 w 2791387"/>
                  <a:gd name="connsiteY2" fmla="*/ 1334530 h 2491648"/>
                  <a:gd name="connsiteX3" fmla="*/ 2350454 w 2791387"/>
                  <a:gd name="connsiteY3" fmla="*/ 1157119 h 2491648"/>
                  <a:gd name="connsiteX4" fmla="*/ 1950063 w 2791387"/>
                  <a:gd name="connsiteY4" fmla="*/ 463215 h 2491648"/>
                  <a:gd name="connsiteX5" fmla="*/ 1795626 w 2791387"/>
                  <a:gd name="connsiteY5" fmla="*/ 374509 h 2491648"/>
                  <a:gd name="connsiteX6" fmla="*/ 994844 w 2791387"/>
                  <a:gd name="connsiteY6" fmla="*/ 374509 h 2491648"/>
                  <a:gd name="connsiteX7" fmla="*/ 840408 w 2791387"/>
                  <a:gd name="connsiteY7" fmla="*/ 463215 h 2491648"/>
                  <a:gd name="connsiteX8" fmla="*/ 440017 w 2791387"/>
                  <a:gd name="connsiteY8" fmla="*/ 1157119 h 2491648"/>
                  <a:gd name="connsiteX9" fmla="*/ 440017 w 2791387"/>
                  <a:gd name="connsiteY9" fmla="*/ 1334530 h 2491648"/>
                  <a:gd name="connsiteX10" fmla="*/ 840408 w 2791387"/>
                  <a:gd name="connsiteY10" fmla="*/ 2028434 h 2491648"/>
                  <a:gd name="connsiteX11" fmla="*/ 994844 w 2791387"/>
                  <a:gd name="connsiteY11" fmla="*/ 2117139 h 2491648"/>
                  <a:gd name="connsiteX12" fmla="*/ 1967414 w 2791387"/>
                  <a:gd name="connsiteY12" fmla="*/ 2491648 h 2491648"/>
                  <a:gd name="connsiteX13" fmla="*/ 822440 w 2791387"/>
                  <a:gd name="connsiteY13" fmla="*/ 2491648 h 2491648"/>
                  <a:gd name="connsiteX14" fmla="*/ 601623 w 2791387"/>
                  <a:gd name="connsiteY14" fmla="*/ 2364815 h 2491648"/>
                  <a:gd name="connsiteX15" fmla="*/ 29136 w 2791387"/>
                  <a:gd name="connsiteY15" fmla="*/ 1372657 h 2491648"/>
                  <a:gd name="connsiteX16" fmla="*/ 29136 w 2791387"/>
                  <a:gd name="connsiteY16" fmla="*/ 1118992 h 2491648"/>
                  <a:gd name="connsiteX17" fmla="*/ 601623 w 2791387"/>
                  <a:gd name="connsiteY17" fmla="*/ 126833 h 2491648"/>
                  <a:gd name="connsiteX18" fmla="*/ 822440 w 2791387"/>
                  <a:gd name="connsiteY18" fmla="*/ 0 h 2491648"/>
                  <a:gd name="connsiteX19" fmla="*/ 1967414 w 2791387"/>
                  <a:gd name="connsiteY19" fmla="*/ 0 h 2491648"/>
                  <a:gd name="connsiteX20" fmla="*/ 2188231 w 2791387"/>
                  <a:gd name="connsiteY20" fmla="*/ 126833 h 2491648"/>
                  <a:gd name="connsiteX21" fmla="*/ 2760718 w 2791387"/>
                  <a:gd name="connsiteY21" fmla="*/ 1118992 h 2491648"/>
                  <a:gd name="connsiteX22" fmla="*/ 2760718 w 2791387"/>
                  <a:gd name="connsiteY22" fmla="*/ 1372657 h 2491648"/>
                  <a:gd name="connsiteX23" fmla="*/ 2188231 w 2791387"/>
                  <a:gd name="connsiteY23" fmla="*/ 2364815 h 2491648"/>
                  <a:gd name="connsiteX24" fmla="*/ 1967414 w 2791387"/>
                  <a:gd name="connsiteY24" fmla="*/ 2491648 h 24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1387" h="2491648">
                    <a:moveTo>
                      <a:pt x="1795626" y="2117139"/>
                    </a:moveTo>
                    <a:cubicBezTo>
                      <a:pt x="1852825" y="2117139"/>
                      <a:pt x="1921463" y="2077079"/>
                      <a:pt x="1950063" y="2028434"/>
                    </a:cubicBezTo>
                    <a:cubicBezTo>
                      <a:pt x="1950063" y="2028434"/>
                      <a:pt x="1950063" y="2028434"/>
                      <a:pt x="2350454" y="1334530"/>
                    </a:cubicBezTo>
                    <a:cubicBezTo>
                      <a:pt x="2379053" y="1285885"/>
                      <a:pt x="2379053" y="1205764"/>
                      <a:pt x="2350454" y="1157119"/>
                    </a:cubicBezTo>
                    <a:cubicBezTo>
                      <a:pt x="2350454" y="1157119"/>
                      <a:pt x="2350454" y="1157119"/>
                      <a:pt x="1950063" y="463215"/>
                    </a:cubicBezTo>
                    <a:cubicBezTo>
                      <a:pt x="1921463" y="414570"/>
                      <a:pt x="1852825" y="374509"/>
                      <a:pt x="1795626" y="374509"/>
                    </a:cubicBezTo>
                    <a:cubicBezTo>
                      <a:pt x="1795626" y="374509"/>
                      <a:pt x="1795626" y="374509"/>
                      <a:pt x="994844" y="374509"/>
                    </a:cubicBezTo>
                    <a:cubicBezTo>
                      <a:pt x="939075" y="374509"/>
                      <a:pt x="869007" y="414570"/>
                      <a:pt x="840408" y="463215"/>
                    </a:cubicBezTo>
                    <a:cubicBezTo>
                      <a:pt x="840408" y="463215"/>
                      <a:pt x="840408" y="463215"/>
                      <a:pt x="440017" y="1157119"/>
                    </a:cubicBezTo>
                    <a:cubicBezTo>
                      <a:pt x="412847" y="1205764"/>
                      <a:pt x="412847" y="1285885"/>
                      <a:pt x="440017" y="1334530"/>
                    </a:cubicBezTo>
                    <a:cubicBezTo>
                      <a:pt x="440017" y="1334530"/>
                      <a:pt x="440017" y="1334530"/>
                      <a:pt x="840408" y="2028434"/>
                    </a:cubicBezTo>
                    <a:cubicBezTo>
                      <a:pt x="869007" y="2077079"/>
                      <a:pt x="939075" y="2117139"/>
                      <a:pt x="994844" y="2117139"/>
                    </a:cubicBezTo>
                    <a:close/>
                    <a:moveTo>
                      <a:pt x="1967414" y="2491648"/>
                    </a:moveTo>
                    <a:lnTo>
                      <a:pt x="822440" y="2491648"/>
                    </a:lnTo>
                    <a:cubicBezTo>
                      <a:pt x="742700" y="2491648"/>
                      <a:pt x="642515" y="2434369"/>
                      <a:pt x="601623" y="2364815"/>
                    </a:cubicBezTo>
                    <a:cubicBezTo>
                      <a:pt x="29136" y="1372657"/>
                      <a:pt x="29136" y="1372657"/>
                      <a:pt x="29136" y="1372657"/>
                    </a:cubicBezTo>
                    <a:cubicBezTo>
                      <a:pt x="-9712" y="1303103"/>
                      <a:pt x="-9712" y="1188545"/>
                      <a:pt x="29136" y="1118992"/>
                    </a:cubicBezTo>
                    <a:cubicBezTo>
                      <a:pt x="601623" y="126833"/>
                      <a:pt x="601623" y="126833"/>
                      <a:pt x="601623" y="126833"/>
                    </a:cubicBezTo>
                    <a:cubicBezTo>
                      <a:pt x="642515" y="57280"/>
                      <a:pt x="742700" y="0"/>
                      <a:pt x="822440" y="0"/>
                    </a:cubicBezTo>
                    <a:cubicBezTo>
                      <a:pt x="1967414" y="0"/>
                      <a:pt x="1967414" y="0"/>
                      <a:pt x="1967414" y="0"/>
                    </a:cubicBezTo>
                    <a:cubicBezTo>
                      <a:pt x="2049198" y="0"/>
                      <a:pt x="2147339" y="57280"/>
                      <a:pt x="2188231" y="126833"/>
                    </a:cubicBezTo>
                    <a:cubicBezTo>
                      <a:pt x="2760718" y="1118992"/>
                      <a:pt x="2760718" y="1118992"/>
                      <a:pt x="2760718" y="1118992"/>
                    </a:cubicBezTo>
                    <a:cubicBezTo>
                      <a:pt x="2801610" y="1188545"/>
                      <a:pt x="2801610" y="1303103"/>
                      <a:pt x="2760718" y="1372657"/>
                    </a:cubicBezTo>
                    <a:cubicBezTo>
                      <a:pt x="2188231" y="2364815"/>
                      <a:pt x="2188231" y="2364815"/>
                      <a:pt x="2188231" y="2364815"/>
                    </a:cubicBezTo>
                    <a:cubicBezTo>
                      <a:pt x="2147339" y="2434369"/>
                      <a:pt x="2049198" y="2491648"/>
                      <a:pt x="1967414" y="24916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DC4A1B"/>
                  </a:gs>
                  <a:gs pos="100000">
                    <a:srgbClr val="F66C47"/>
                  </a:gs>
                </a:gsLst>
                <a:lin ang="5400000" scaled="1"/>
              </a:gra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68562" tIns="34281" rIns="68562" bIns="34281" numCol="1" anchor="t" anchorCtr="0" compatLnSpc="1">
                <a:noAutofit/>
              </a:bodyPr>
              <a:lstStyle/>
              <a:p>
                <a:pPr defTabSz="685800"/>
                <a:endParaRPr lang="zh-CN" altLang="en-US" sz="1012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" name="Freeform 5"/>
              <p:cNvSpPr/>
              <p:nvPr/>
            </p:nvSpPr>
            <p:spPr bwMode="auto">
              <a:xfrm rot="10800000">
                <a:off x="3656172" y="1456206"/>
                <a:ext cx="1495486" cy="132543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4000"/>
                    </a:schemeClr>
                  </a:gs>
                  <a:gs pos="0">
                    <a:schemeClr val="bg1">
                      <a:lumMod val="91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9050" h="6350" prst="angle"/>
              </a:sp3d>
            </p:spPr>
            <p:txBody>
              <a:bodyPr vert="horz" wrap="square" lIns="68562" tIns="34281" rIns="68562" bIns="34281" numCol="1" anchor="t" anchorCtr="0" compatLnSpc="1"/>
              <a:lstStyle/>
              <a:p>
                <a:pPr defTabSz="685800"/>
                <a:endParaRPr lang="zh-CN" altLang="en-US" sz="1012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904" y="2828691"/>
              <a:ext cx="1062874" cy="12567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4" name="Group 53"/>
          <p:cNvGrpSpPr/>
          <p:nvPr/>
        </p:nvGrpSpPr>
        <p:grpSpPr>
          <a:xfrm>
            <a:off x="2596192" y="3152263"/>
            <a:ext cx="2204408" cy="2181740"/>
            <a:chOff x="2628294" y="3384360"/>
            <a:chExt cx="2204408" cy="2181740"/>
          </a:xfrm>
        </p:grpSpPr>
        <p:grpSp>
          <p:nvGrpSpPr>
            <p:cNvPr id="11" name="组合 10"/>
            <p:cNvGrpSpPr/>
            <p:nvPr/>
          </p:nvGrpSpPr>
          <p:grpSpPr>
            <a:xfrm>
              <a:off x="2628294" y="3384360"/>
              <a:ext cx="2204408" cy="2181740"/>
              <a:chOff x="3342359" y="1161598"/>
              <a:chExt cx="2123116" cy="189513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任意多边形 11"/>
              <p:cNvSpPr/>
              <p:nvPr/>
            </p:nvSpPr>
            <p:spPr bwMode="auto">
              <a:xfrm rot="10800000">
                <a:off x="3342359" y="1161598"/>
                <a:ext cx="2123116" cy="1895135"/>
              </a:xfrm>
              <a:custGeom>
                <a:avLst/>
                <a:gdLst>
                  <a:gd name="connsiteX0" fmla="*/ 1795626 w 2791387"/>
                  <a:gd name="connsiteY0" fmla="*/ 2117139 h 2491648"/>
                  <a:gd name="connsiteX1" fmla="*/ 1950063 w 2791387"/>
                  <a:gd name="connsiteY1" fmla="*/ 2028434 h 2491648"/>
                  <a:gd name="connsiteX2" fmla="*/ 2350454 w 2791387"/>
                  <a:gd name="connsiteY2" fmla="*/ 1334530 h 2491648"/>
                  <a:gd name="connsiteX3" fmla="*/ 2350454 w 2791387"/>
                  <a:gd name="connsiteY3" fmla="*/ 1157119 h 2491648"/>
                  <a:gd name="connsiteX4" fmla="*/ 1950063 w 2791387"/>
                  <a:gd name="connsiteY4" fmla="*/ 463215 h 2491648"/>
                  <a:gd name="connsiteX5" fmla="*/ 1795626 w 2791387"/>
                  <a:gd name="connsiteY5" fmla="*/ 374509 h 2491648"/>
                  <a:gd name="connsiteX6" fmla="*/ 994844 w 2791387"/>
                  <a:gd name="connsiteY6" fmla="*/ 374509 h 2491648"/>
                  <a:gd name="connsiteX7" fmla="*/ 840408 w 2791387"/>
                  <a:gd name="connsiteY7" fmla="*/ 463215 h 2491648"/>
                  <a:gd name="connsiteX8" fmla="*/ 440017 w 2791387"/>
                  <a:gd name="connsiteY8" fmla="*/ 1157119 h 2491648"/>
                  <a:gd name="connsiteX9" fmla="*/ 440017 w 2791387"/>
                  <a:gd name="connsiteY9" fmla="*/ 1334530 h 2491648"/>
                  <a:gd name="connsiteX10" fmla="*/ 840408 w 2791387"/>
                  <a:gd name="connsiteY10" fmla="*/ 2028434 h 2491648"/>
                  <a:gd name="connsiteX11" fmla="*/ 994844 w 2791387"/>
                  <a:gd name="connsiteY11" fmla="*/ 2117139 h 2491648"/>
                  <a:gd name="connsiteX12" fmla="*/ 1967414 w 2791387"/>
                  <a:gd name="connsiteY12" fmla="*/ 2491648 h 2491648"/>
                  <a:gd name="connsiteX13" fmla="*/ 822440 w 2791387"/>
                  <a:gd name="connsiteY13" fmla="*/ 2491648 h 2491648"/>
                  <a:gd name="connsiteX14" fmla="*/ 601623 w 2791387"/>
                  <a:gd name="connsiteY14" fmla="*/ 2364815 h 2491648"/>
                  <a:gd name="connsiteX15" fmla="*/ 29136 w 2791387"/>
                  <a:gd name="connsiteY15" fmla="*/ 1372657 h 2491648"/>
                  <a:gd name="connsiteX16" fmla="*/ 29136 w 2791387"/>
                  <a:gd name="connsiteY16" fmla="*/ 1118992 h 2491648"/>
                  <a:gd name="connsiteX17" fmla="*/ 601623 w 2791387"/>
                  <a:gd name="connsiteY17" fmla="*/ 126833 h 2491648"/>
                  <a:gd name="connsiteX18" fmla="*/ 822440 w 2791387"/>
                  <a:gd name="connsiteY18" fmla="*/ 0 h 2491648"/>
                  <a:gd name="connsiteX19" fmla="*/ 1967414 w 2791387"/>
                  <a:gd name="connsiteY19" fmla="*/ 0 h 2491648"/>
                  <a:gd name="connsiteX20" fmla="*/ 2188231 w 2791387"/>
                  <a:gd name="connsiteY20" fmla="*/ 126833 h 2491648"/>
                  <a:gd name="connsiteX21" fmla="*/ 2760718 w 2791387"/>
                  <a:gd name="connsiteY21" fmla="*/ 1118992 h 2491648"/>
                  <a:gd name="connsiteX22" fmla="*/ 2760718 w 2791387"/>
                  <a:gd name="connsiteY22" fmla="*/ 1372657 h 2491648"/>
                  <a:gd name="connsiteX23" fmla="*/ 2188231 w 2791387"/>
                  <a:gd name="connsiteY23" fmla="*/ 2364815 h 2491648"/>
                  <a:gd name="connsiteX24" fmla="*/ 1967414 w 2791387"/>
                  <a:gd name="connsiteY24" fmla="*/ 2491648 h 24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1387" h="2491648">
                    <a:moveTo>
                      <a:pt x="1795626" y="2117139"/>
                    </a:moveTo>
                    <a:cubicBezTo>
                      <a:pt x="1852825" y="2117139"/>
                      <a:pt x="1921463" y="2077079"/>
                      <a:pt x="1950063" y="2028434"/>
                    </a:cubicBezTo>
                    <a:cubicBezTo>
                      <a:pt x="1950063" y="2028434"/>
                      <a:pt x="1950063" y="2028434"/>
                      <a:pt x="2350454" y="1334530"/>
                    </a:cubicBezTo>
                    <a:cubicBezTo>
                      <a:pt x="2379053" y="1285885"/>
                      <a:pt x="2379053" y="1205764"/>
                      <a:pt x="2350454" y="1157119"/>
                    </a:cubicBezTo>
                    <a:cubicBezTo>
                      <a:pt x="2350454" y="1157119"/>
                      <a:pt x="2350454" y="1157119"/>
                      <a:pt x="1950063" y="463215"/>
                    </a:cubicBezTo>
                    <a:cubicBezTo>
                      <a:pt x="1921463" y="414570"/>
                      <a:pt x="1852825" y="374509"/>
                      <a:pt x="1795626" y="374509"/>
                    </a:cubicBezTo>
                    <a:cubicBezTo>
                      <a:pt x="1795626" y="374509"/>
                      <a:pt x="1795626" y="374509"/>
                      <a:pt x="994844" y="374509"/>
                    </a:cubicBezTo>
                    <a:cubicBezTo>
                      <a:pt x="939075" y="374509"/>
                      <a:pt x="869007" y="414570"/>
                      <a:pt x="840408" y="463215"/>
                    </a:cubicBezTo>
                    <a:cubicBezTo>
                      <a:pt x="840408" y="463215"/>
                      <a:pt x="840408" y="463215"/>
                      <a:pt x="440017" y="1157119"/>
                    </a:cubicBezTo>
                    <a:cubicBezTo>
                      <a:pt x="412847" y="1205764"/>
                      <a:pt x="412847" y="1285885"/>
                      <a:pt x="440017" y="1334530"/>
                    </a:cubicBezTo>
                    <a:cubicBezTo>
                      <a:pt x="440017" y="1334530"/>
                      <a:pt x="440017" y="1334530"/>
                      <a:pt x="840408" y="2028434"/>
                    </a:cubicBezTo>
                    <a:cubicBezTo>
                      <a:pt x="869007" y="2077079"/>
                      <a:pt x="939075" y="2117139"/>
                      <a:pt x="994844" y="2117139"/>
                    </a:cubicBezTo>
                    <a:close/>
                    <a:moveTo>
                      <a:pt x="1967414" y="2491648"/>
                    </a:moveTo>
                    <a:lnTo>
                      <a:pt x="822440" y="2491648"/>
                    </a:lnTo>
                    <a:cubicBezTo>
                      <a:pt x="742700" y="2491648"/>
                      <a:pt x="642515" y="2434369"/>
                      <a:pt x="601623" y="2364815"/>
                    </a:cubicBezTo>
                    <a:cubicBezTo>
                      <a:pt x="29136" y="1372657"/>
                      <a:pt x="29136" y="1372657"/>
                      <a:pt x="29136" y="1372657"/>
                    </a:cubicBezTo>
                    <a:cubicBezTo>
                      <a:pt x="-9712" y="1303103"/>
                      <a:pt x="-9712" y="1188545"/>
                      <a:pt x="29136" y="1118992"/>
                    </a:cubicBezTo>
                    <a:cubicBezTo>
                      <a:pt x="601623" y="126833"/>
                      <a:pt x="601623" y="126833"/>
                      <a:pt x="601623" y="126833"/>
                    </a:cubicBezTo>
                    <a:cubicBezTo>
                      <a:pt x="642515" y="57280"/>
                      <a:pt x="742700" y="0"/>
                      <a:pt x="822440" y="0"/>
                    </a:cubicBezTo>
                    <a:cubicBezTo>
                      <a:pt x="1967414" y="0"/>
                      <a:pt x="1967414" y="0"/>
                      <a:pt x="1967414" y="0"/>
                    </a:cubicBezTo>
                    <a:cubicBezTo>
                      <a:pt x="2049198" y="0"/>
                      <a:pt x="2147339" y="57280"/>
                      <a:pt x="2188231" y="126833"/>
                    </a:cubicBezTo>
                    <a:cubicBezTo>
                      <a:pt x="2760718" y="1118992"/>
                      <a:pt x="2760718" y="1118992"/>
                      <a:pt x="2760718" y="1118992"/>
                    </a:cubicBezTo>
                    <a:cubicBezTo>
                      <a:pt x="2801610" y="1188545"/>
                      <a:pt x="2801610" y="1303103"/>
                      <a:pt x="2760718" y="1372657"/>
                    </a:cubicBezTo>
                    <a:cubicBezTo>
                      <a:pt x="2188231" y="2364815"/>
                      <a:pt x="2188231" y="2364815"/>
                      <a:pt x="2188231" y="2364815"/>
                    </a:cubicBezTo>
                    <a:cubicBezTo>
                      <a:pt x="2147339" y="2434369"/>
                      <a:pt x="2049198" y="2491648"/>
                      <a:pt x="1967414" y="24916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C72319"/>
                  </a:gs>
                  <a:gs pos="100000">
                    <a:srgbClr val="F34347"/>
                  </a:gs>
                </a:gsLst>
                <a:lin ang="5400000" scaled="1"/>
              </a:gra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68562" tIns="34281" rIns="68562" bIns="34281" numCol="1" anchor="t" anchorCtr="0" compatLnSpc="1">
                <a:noAutofit/>
              </a:bodyPr>
              <a:lstStyle/>
              <a:p>
                <a:pPr defTabSz="685800"/>
                <a:endParaRPr lang="zh-CN" altLang="en-US" sz="1012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3" name="Freeform 5"/>
              <p:cNvSpPr/>
              <p:nvPr/>
            </p:nvSpPr>
            <p:spPr bwMode="auto">
              <a:xfrm rot="10800000">
                <a:off x="3656172" y="1456206"/>
                <a:ext cx="1495486" cy="132543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4000"/>
                    </a:schemeClr>
                  </a:gs>
                  <a:gs pos="0">
                    <a:schemeClr val="bg1">
                      <a:lumMod val="91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9050" h="6350" prst="angle"/>
              </a:sp3d>
            </p:spPr>
            <p:txBody>
              <a:bodyPr vert="horz" wrap="square" lIns="68562" tIns="34281" rIns="68562" bIns="34281" numCol="1" anchor="t" anchorCtr="0" compatLnSpc="1"/>
              <a:lstStyle/>
              <a:p>
                <a:pPr defTabSz="685800"/>
                <a:endParaRPr lang="zh-CN" altLang="en-US" sz="1012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198" y="4084651"/>
              <a:ext cx="1376602" cy="10336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4334467" y="2079457"/>
            <a:ext cx="2261563" cy="2238307"/>
            <a:chOff x="3816112" y="2483734"/>
            <a:chExt cx="2261563" cy="2238306"/>
          </a:xfrm>
        </p:grpSpPr>
        <p:grpSp>
          <p:nvGrpSpPr>
            <p:cNvPr id="14" name="组合 13"/>
            <p:cNvGrpSpPr/>
            <p:nvPr/>
          </p:nvGrpSpPr>
          <p:grpSpPr>
            <a:xfrm>
              <a:off x="3816112" y="2483734"/>
              <a:ext cx="2261563" cy="2238306"/>
              <a:chOff x="3342359" y="1161598"/>
              <a:chExt cx="2123116" cy="189513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任意多边形 14"/>
              <p:cNvSpPr/>
              <p:nvPr/>
            </p:nvSpPr>
            <p:spPr bwMode="auto">
              <a:xfrm rot="10800000">
                <a:off x="3342359" y="1161598"/>
                <a:ext cx="2123116" cy="1895135"/>
              </a:xfrm>
              <a:custGeom>
                <a:avLst/>
                <a:gdLst>
                  <a:gd name="connsiteX0" fmla="*/ 1795626 w 2791387"/>
                  <a:gd name="connsiteY0" fmla="*/ 2117139 h 2491648"/>
                  <a:gd name="connsiteX1" fmla="*/ 1950063 w 2791387"/>
                  <a:gd name="connsiteY1" fmla="*/ 2028434 h 2491648"/>
                  <a:gd name="connsiteX2" fmla="*/ 2350454 w 2791387"/>
                  <a:gd name="connsiteY2" fmla="*/ 1334530 h 2491648"/>
                  <a:gd name="connsiteX3" fmla="*/ 2350454 w 2791387"/>
                  <a:gd name="connsiteY3" fmla="*/ 1157119 h 2491648"/>
                  <a:gd name="connsiteX4" fmla="*/ 1950063 w 2791387"/>
                  <a:gd name="connsiteY4" fmla="*/ 463215 h 2491648"/>
                  <a:gd name="connsiteX5" fmla="*/ 1795626 w 2791387"/>
                  <a:gd name="connsiteY5" fmla="*/ 374509 h 2491648"/>
                  <a:gd name="connsiteX6" fmla="*/ 994844 w 2791387"/>
                  <a:gd name="connsiteY6" fmla="*/ 374509 h 2491648"/>
                  <a:gd name="connsiteX7" fmla="*/ 840408 w 2791387"/>
                  <a:gd name="connsiteY7" fmla="*/ 463215 h 2491648"/>
                  <a:gd name="connsiteX8" fmla="*/ 440017 w 2791387"/>
                  <a:gd name="connsiteY8" fmla="*/ 1157119 h 2491648"/>
                  <a:gd name="connsiteX9" fmla="*/ 440017 w 2791387"/>
                  <a:gd name="connsiteY9" fmla="*/ 1334530 h 2491648"/>
                  <a:gd name="connsiteX10" fmla="*/ 840408 w 2791387"/>
                  <a:gd name="connsiteY10" fmla="*/ 2028434 h 2491648"/>
                  <a:gd name="connsiteX11" fmla="*/ 994844 w 2791387"/>
                  <a:gd name="connsiteY11" fmla="*/ 2117139 h 2491648"/>
                  <a:gd name="connsiteX12" fmla="*/ 1967414 w 2791387"/>
                  <a:gd name="connsiteY12" fmla="*/ 2491648 h 2491648"/>
                  <a:gd name="connsiteX13" fmla="*/ 822440 w 2791387"/>
                  <a:gd name="connsiteY13" fmla="*/ 2491648 h 2491648"/>
                  <a:gd name="connsiteX14" fmla="*/ 601623 w 2791387"/>
                  <a:gd name="connsiteY14" fmla="*/ 2364815 h 2491648"/>
                  <a:gd name="connsiteX15" fmla="*/ 29136 w 2791387"/>
                  <a:gd name="connsiteY15" fmla="*/ 1372657 h 2491648"/>
                  <a:gd name="connsiteX16" fmla="*/ 29136 w 2791387"/>
                  <a:gd name="connsiteY16" fmla="*/ 1118992 h 2491648"/>
                  <a:gd name="connsiteX17" fmla="*/ 601623 w 2791387"/>
                  <a:gd name="connsiteY17" fmla="*/ 126833 h 2491648"/>
                  <a:gd name="connsiteX18" fmla="*/ 822440 w 2791387"/>
                  <a:gd name="connsiteY18" fmla="*/ 0 h 2491648"/>
                  <a:gd name="connsiteX19" fmla="*/ 1967414 w 2791387"/>
                  <a:gd name="connsiteY19" fmla="*/ 0 h 2491648"/>
                  <a:gd name="connsiteX20" fmla="*/ 2188231 w 2791387"/>
                  <a:gd name="connsiteY20" fmla="*/ 126833 h 2491648"/>
                  <a:gd name="connsiteX21" fmla="*/ 2760718 w 2791387"/>
                  <a:gd name="connsiteY21" fmla="*/ 1118992 h 2491648"/>
                  <a:gd name="connsiteX22" fmla="*/ 2760718 w 2791387"/>
                  <a:gd name="connsiteY22" fmla="*/ 1372657 h 2491648"/>
                  <a:gd name="connsiteX23" fmla="*/ 2188231 w 2791387"/>
                  <a:gd name="connsiteY23" fmla="*/ 2364815 h 2491648"/>
                  <a:gd name="connsiteX24" fmla="*/ 1967414 w 2791387"/>
                  <a:gd name="connsiteY24" fmla="*/ 2491648 h 24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1387" h="2491648">
                    <a:moveTo>
                      <a:pt x="1795626" y="2117139"/>
                    </a:moveTo>
                    <a:cubicBezTo>
                      <a:pt x="1852825" y="2117139"/>
                      <a:pt x="1921463" y="2077079"/>
                      <a:pt x="1950063" y="2028434"/>
                    </a:cubicBezTo>
                    <a:cubicBezTo>
                      <a:pt x="1950063" y="2028434"/>
                      <a:pt x="1950063" y="2028434"/>
                      <a:pt x="2350454" y="1334530"/>
                    </a:cubicBezTo>
                    <a:cubicBezTo>
                      <a:pt x="2379053" y="1285885"/>
                      <a:pt x="2379053" y="1205764"/>
                      <a:pt x="2350454" y="1157119"/>
                    </a:cubicBezTo>
                    <a:cubicBezTo>
                      <a:pt x="2350454" y="1157119"/>
                      <a:pt x="2350454" y="1157119"/>
                      <a:pt x="1950063" y="463215"/>
                    </a:cubicBezTo>
                    <a:cubicBezTo>
                      <a:pt x="1921463" y="414570"/>
                      <a:pt x="1852825" y="374509"/>
                      <a:pt x="1795626" y="374509"/>
                    </a:cubicBezTo>
                    <a:cubicBezTo>
                      <a:pt x="1795626" y="374509"/>
                      <a:pt x="1795626" y="374509"/>
                      <a:pt x="994844" y="374509"/>
                    </a:cubicBezTo>
                    <a:cubicBezTo>
                      <a:pt x="939075" y="374509"/>
                      <a:pt x="869007" y="414570"/>
                      <a:pt x="840408" y="463215"/>
                    </a:cubicBezTo>
                    <a:cubicBezTo>
                      <a:pt x="840408" y="463215"/>
                      <a:pt x="840408" y="463215"/>
                      <a:pt x="440017" y="1157119"/>
                    </a:cubicBezTo>
                    <a:cubicBezTo>
                      <a:pt x="412847" y="1205764"/>
                      <a:pt x="412847" y="1285885"/>
                      <a:pt x="440017" y="1334530"/>
                    </a:cubicBezTo>
                    <a:cubicBezTo>
                      <a:pt x="440017" y="1334530"/>
                      <a:pt x="440017" y="1334530"/>
                      <a:pt x="840408" y="2028434"/>
                    </a:cubicBezTo>
                    <a:cubicBezTo>
                      <a:pt x="869007" y="2077079"/>
                      <a:pt x="939075" y="2117139"/>
                      <a:pt x="994844" y="2117139"/>
                    </a:cubicBezTo>
                    <a:close/>
                    <a:moveTo>
                      <a:pt x="1967414" y="2491648"/>
                    </a:moveTo>
                    <a:lnTo>
                      <a:pt x="822440" y="2491648"/>
                    </a:lnTo>
                    <a:cubicBezTo>
                      <a:pt x="742700" y="2491648"/>
                      <a:pt x="642515" y="2434369"/>
                      <a:pt x="601623" y="2364815"/>
                    </a:cubicBezTo>
                    <a:cubicBezTo>
                      <a:pt x="29136" y="1372657"/>
                      <a:pt x="29136" y="1372657"/>
                      <a:pt x="29136" y="1372657"/>
                    </a:cubicBezTo>
                    <a:cubicBezTo>
                      <a:pt x="-9712" y="1303103"/>
                      <a:pt x="-9712" y="1188545"/>
                      <a:pt x="29136" y="1118992"/>
                    </a:cubicBezTo>
                    <a:cubicBezTo>
                      <a:pt x="601623" y="126833"/>
                      <a:pt x="601623" y="126833"/>
                      <a:pt x="601623" y="126833"/>
                    </a:cubicBezTo>
                    <a:cubicBezTo>
                      <a:pt x="642515" y="57280"/>
                      <a:pt x="742700" y="0"/>
                      <a:pt x="822440" y="0"/>
                    </a:cubicBezTo>
                    <a:cubicBezTo>
                      <a:pt x="1967414" y="0"/>
                      <a:pt x="1967414" y="0"/>
                      <a:pt x="1967414" y="0"/>
                    </a:cubicBezTo>
                    <a:cubicBezTo>
                      <a:pt x="2049198" y="0"/>
                      <a:pt x="2147339" y="57280"/>
                      <a:pt x="2188231" y="126833"/>
                    </a:cubicBezTo>
                    <a:cubicBezTo>
                      <a:pt x="2760718" y="1118992"/>
                      <a:pt x="2760718" y="1118992"/>
                      <a:pt x="2760718" y="1118992"/>
                    </a:cubicBezTo>
                    <a:cubicBezTo>
                      <a:pt x="2801610" y="1188545"/>
                      <a:pt x="2801610" y="1303103"/>
                      <a:pt x="2760718" y="1372657"/>
                    </a:cubicBezTo>
                    <a:cubicBezTo>
                      <a:pt x="2188231" y="2364815"/>
                      <a:pt x="2188231" y="2364815"/>
                      <a:pt x="2188231" y="2364815"/>
                    </a:cubicBezTo>
                    <a:cubicBezTo>
                      <a:pt x="2147339" y="2434369"/>
                      <a:pt x="2049198" y="2491648"/>
                      <a:pt x="1967414" y="24916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026C68"/>
                  </a:gs>
                  <a:gs pos="100000">
                    <a:srgbClr val="059188"/>
                  </a:gs>
                </a:gsLst>
                <a:lin ang="5400000" scaled="1"/>
              </a:gra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68562" tIns="34281" rIns="68562" bIns="34281" numCol="1" anchor="t" anchorCtr="0" compatLnSpc="1">
                <a:noAutofit/>
              </a:bodyPr>
              <a:lstStyle/>
              <a:p>
                <a:pPr defTabSz="685800"/>
                <a:endParaRPr lang="zh-CN" altLang="en-US" sz="1012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" name="Freeform 5"/>
              <p:cNvSpPr/>
              <p:nvPr/>
            </p:nvSpPr>
            <p:spPr bwMode="auto">
              <a:xfrm rot="10800000">
                <a:off x="3656172" y="1456206"/>
                <a:ext cx="1495486" cy="132543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4000"/>
                    </a:schemeClr>
                  </a:gs>
                  <a:gs pos="0">
                    <a:schemeClr val="bg1">
                      <a:lumMod val="91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9050" h="6350" prst="angle"/>
              </a:sp3d>
            </p:spPr>
            <p:txBody>
              <a:bodyPr vert="horz" wrap="square" lIns="68562" tIns="34281" rIns="68562" bIns="34281" numCol="1" anchor="t" anchorCtr="0" compatLnSpc="1"/>
              <a:lstStyle/>
              <a:p>
                <a:pPr defTabSz="685800"/>
                <a:endParaRPr lang="zh-CN" altLang="en-US" sz="1012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7150" y="3011851"/>
              <a:ext cx="1199481" cy="11722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2" name="Group 51"/>
          <p:cNvGrpSpPr/>
          <p:nvPr/>
        </p:nvGrpSpPr>
        <p:grpSpPr>
          <a:xfrm>
            <a:off x="6127701" y="3116341"/>
            <a:ext cx="2190074" cy="2165705"/>
            <a:chOff x="5048926" y="3397273"/>
            <a:chExt cx="2190074" cy="2165705"/>
          </a:xfrm>
        </p:grpSpPr>
        <p:grpSp>
          <p:nvGrpSpPr>
            <p:cNvPr id="17" name="组合 16"/>
            <p:cNvGrpSpPr/>
            <p:nvPr/>
          </p:nvGrpSpPr>
          <p:grpSpPr>
            <a:xfrm>
              <a:off x="5048926" y="3397273"/>
              <a:ext cx="2190074" cy="2165705"/>
              <a:chOff x="3337529" y="1161598"/>
              <a:chExt cx="2138277" cy="190704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任意多边形 17"/>
              <p:cNvSpPr/>
              <p:nvPr/>
            </p:nvSpPr>
            <p:spPr bwMode="auto">
              <a:xfrm rot="10800000">
                <a:off x="3342359" y="1161598"/>
                <a:ext cx="2123116" cy="1895135"/>
              </a:xfrm>
              <a:custGeom>
                <a:avLst/>
                <a:gdLst>
                  <a:gd name="connsiteX0" fmla="*/ 1795626 w 2791387"/>
                  <a:gd name="connsiteY0" fmla="*/ 2117139 h 2491648"/>
                  <a:gd name="connsiteX1" fmla="*/ 1950063 w 2791387"/>
                  <a:gd name="connsiteY1" fmla="*/ 2028434 h 2491648"/>
                  <a:gd name="connsiteX2" fmla="*/ 2350454 w 2791387"/>
                  <a:gd name="connsiteY2" fmla="*/ 1334530 h 2491648"/>
                  <a:gd name="connsiteX3" fmla="*/ 2350454 w 2791387"/>
                  <a:gd name="connsiteY3" fmla="*/ 1157119 h 2491648"/>
                  <a:gd name="connsiteX4" fmla="*/ 1950063 w 2791387"/>
                  <a:gd name="connsiteY4" fmla="*/ 463215 h 2491648"/>
                  <a:gd name="connsiteX5" fmla="*/ 1795626 w 2791387"/>
                  <a:gd name="connsiteY5" fmla="*/ 374509 h 2491648"/>
                  <a:gd name="connsiteX6" fmla="*/ 994844 w 2791387"/>
                  <a:gd name="connsiteY6" fmla="*/ 374509 h 2491648"/>
                  <a:gd name="connsiteX7" fmla="*/ 840408 w 2791387"/>
                  <a:gd name="connsiteY7" fmla="*/ 463215 h 2491648"/>
                  <a:gd name="connsiteX8" fmla="*/ 440017 w 2791387"/>
                  <a:gd name="connsiteY8" fmla="*/ 1157119 h 2491648"/>
                  <a:gd name="connsiteX9" fmla="*/ 440017 w 2791387"/>
                  <a:gd name="connsiteY9" fmla="*/ 1334530 h 2491648"/>
                  <a:gd name="connsiteX10" fmla="*/ 840408 w 2791387"/>
                  <a:gd name="connsiteY10" fmla="*/ 2028434 h 2491648"/>
                  <a:gd name="connsiteX11" fmla="*/ 994844 w 2791387"/>
                  <a:gd name="connsiteY11" fmla="*/ 2117139 h 2491648"/>
                  <a:gd name="connsiteX12" fmla="*/ 1967414 w 2791387"/>
                  <a:gd name="connsiteY12" fmla="*/ 2491648 h 2491648"/>
                  <a:gd name="connsiteX13" fmla="*/ 822440 w 2791387"/>
                  <a:gd name="connsiteY13" fmla="*/ 2491648 h 2491648"/>
                  <a:gd name="connsiteX14" fmla="*/ 601623 w 2791387"/>
                  <a:gd name="connsiteY14" fmla="*/ 2364815 h 2491648"/>
                  <a:gd name="connsiteX15" fmla="*/ 29136 w 2791387"/>
                  <a:gd name="connsiteY15" fmla="*/ 1372657 h 2491648"/>
                  <a:gd name="connsiteX16" fmla="*/ 29136 w 2791387"/>
                  <a:gd name="connsiteY16" fmla="*/ 1118992 h 2491648"/>
                  <a:gd name="connsiteX17" fmla="*/ 601623 w 2791387"/>
                  <a:gd name="connsiteY17" fmla="*/ 126833 h 2491648"/>
                  <a:gd name="connsiteX18" fmla="*/ 822440 w 2791387"/>
                  <a:gd name="connsiteY18" fmla="*/ 0 h 2491648"/>
                  <a:gd name="connsiteX19" fmla="*/ 1967414 w 2791387"/>
                  <a:gd name="connsiteY19" fmla="*/ 0 h 2491648"/>
                  <a:gd name="connsiteX20" fmla="*/ 2188231 w 2791387"/>
                  <a:gd name="connsiteY20" fmla="*/ 126833 h 2491648"/>
                  <a:gd name="connsiteX21" fmla="*/ 2760718 w 2791387"/>
                  <a:gd name="connsiteY21" fmla="*/ 1118992 h 2491648"/>
                  <a:gd name="connsiteX22" fmla="*/ 2760718 w 2791387"/>
                  <a:gd name="connsiteY22" fmla="*/ 1372657 h 2491648"/>
                  <a:gd name="connsiteX23" fmla="*/ 2188231 w 2791387"/>
                  <a:gd name="connsiteY23" fmla="*/ 2364815 h 2491648"/>
                  <a:gd name="connsiteX24" fmla="*/ 1967414 w 2791387"/>
                  <a:gd name="connsiteY24" fmla="*/ 2491648 h 24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91387" h="2491648">
                    <a:moveTo>
                      <a:pt x="1795626" y="2117139"/>
                    </a:moveTo>
                    <a:cubicBezTo>
                      <a:pt x="1852825" y="2117139"/>
                      <a:pt x="1921463" y="2077079"/>
                      <a:pt x="1950063" y="2028434"/>
                    </a:cubicBezTo>
                    <a:cubicBezTo>
                      <a:pt x="1950063" y="2028434"/>
                      <a:pt x="1950063" y="2028434"/>
                      <a:pt x="2350454" y="1334530"/>
                    </a:cubicBezTo>
                    <a:cubicBezTo>
                      <a:pt x="2379053" y="1285885"/>
                      <a:pt x="2379053" y="1205764"/>
                      <a:pt x="2350454" y="1157119"/>
                    </a:cubicBezTo>
                    <a:cubicBezTo>
                      <a:pt x="2350454" y="1157119"/>
                      <a:pt x="2350454" y="1157119"/>
                      <a:pt x="1950063" y="463215"/>
                    </a:cubicBezTo>
                    <a:cubicBezTo>
                      <a:pt x="1921463" y="414570"/>
                      <a:pt x="1852825" y="374509"/>
                      <a:pt x="1795626" y="374509"/>
                    </a:cubicBezTo>
                    <a:cubicBezTo>
                      <a:pt x="1795626" y="374509"/>
                      <a:pt x="1795626" y="374509"/>
                      <a:pt x="994844" y="374509"/>
                    </a:cubicBezTo>
                    <a:cubicBezTo>
                      <a:pt x="939075" y="374509"/>
                      <a:pt x="869007" y="414570"/>
                      <a:pt x="840408" y="463215"/>
                    </a:cubicBezTo>
                    <a:cubicBezTo>
                      <a:pt x="840408" y="463215"/>
                      <a:pt x="840408" y="463215"/>
                      <a:pt x="440017" y="1157119"/>
                    </a:cubicBezTo>
                    <a:cubicBezTo>
                      <a:pt x="412847" y="1205764"/>
                      <a:pt x="412847" y="1285885"/>
                      <a:pt x="440017" y="1334530"/>
                    </a:cubicBezTo>
                    <a:cubicBezTo>
                      <a:pt x="440017" y="1334530"/>
                      <a:pt x="440017" y="1334530"/>
                      <a:pt x="840408" y="2028434"/>
                    </a:cubicBezTo>
                    <a:cubicBezTo>
                      <a:pt x="869007" y="2077079"/>
                      <a:pt x="939075" y="2117139"/>
                      <a:pt x="994844" y="2117139"/>
                    </a:cubicBezTo>
                    <a:close/>
                    <a:moveTo>
                      <a:pt x="1967414" y="2491648"/>
                    </a:moveTo>
                    <a:lnTo>
                      <a:pt x="822440" y="2491648"/>
                    </a:lnTo>
                    <a:cubicBezTo>
                      <a:pt x="742700" y="2491648"/>
                      <a:pt x="642515" y="2434369"/>
                      <a:pt x="601623" y="2364815"/>
                    </a:cubicBezTo>
                    <a:cubicBezTo>
                      <a:pt x="29136" y="1372657"/>
                      <a:pt x="29136" y="1372657"/>
                      <a:pt x="29136" y="1372657"/>
                    </a:cubicBezTo>
                    <a:cubicBezTo>
                      <a:pt x="-9712" y="1303103"/>
                      <a:pt x="-9712" y="1188545"/>
                      <a:pt x="29136" y="1118992"/>
                    </a:cubicBezTo>
                    <a:cubicBezTo>
                      <a:pt x="601623" y="126833"/>
                      <a:pt x="601623" y="126833"/>
                      <a:pt x="601623" y="126833"/>
                    </a:cubicBezTo>
                    <a:cubicBezTo>
                      <a:pt x="642515" y="57280"/>
                      <a:pt x="742700" y="0"/>
                      <a:pt x="822440" y="0"/>
                    </a:cubicBezTo>
                    <a:cubicBezTo>
                      <a:pt x="1967414" y="0"/>
                      <a:pt x="1967414" y="0"/>
                      <a:pt x="1967414" y="0"/>
                    </a:cubicBezTo>
                    <a:cubicBezTo>
                      <a:pt x="2049198" y="0"/>
                      <a:pt x="2147339" y="57280"/>
                      <a:pt x="2188231" y="126833"/>
                    </a:cubicBezTo>
                    <a:cubicBezTo>
                      <a:pt x="2760718" y="1118992"/>
                      <a:pt x="2760718" y="1118992"/>
                      <a:pt x="2760718" y="1118992"/>
                    </a:cubicBezTo>
                    <a:cubicBezTo>
                      <a:pt x="2801610" y="1188545"/>
                      <a:pt x="2801610" y="1303103"/>
                      <a:pt x="2760718" y="1372657"/>
                    </a:cubicBezTo>
                    <a:cubicBezTo>
                      <a:pt x="2188231" y="2364815"/>
                      <a:pt x="2188231" y="2364815"/>
                      <a:pt x="2188231" y="2364815"/>
                    </a:cubicBezTo>
                    <a:cubicBezTo>
                      <a:pt x="2147339" y="2434369"/>
                      <a:pt x="2049198" y="2491648"/>
                      <a:pt x="1967414" y="2491648"/>
                    </a:cubicBezTo>
                    <a:close/>
                  </a:path>
                </a:pathLst>
              </a:custGeom>
              <a:solidFill>
                <a:srgbClr val="E87071"/>
              </a:soli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68562" tIns="34281" rIns="68562" bIns="34281" numCol="1" anchor="t" anchorCtr="0" compatLnSpc="1">
                <a:noAutofit/>
              </a:bodyPr>
              <a:lstStyle/>
              <a:p>
                <a:pPr defTabSz="685800"/>
                <a:endParaRPr lang="zh-CN" altLang="en-US" sz="1012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Freeform 5"/>
              <p:cNvSpPr/>
              <p:nvPr/>
            </p:nvSpPr>
            <p:spPr bwMode="auto">
              <a:xfrm rot="10800000">
                <a:off x="3337529" y="1173504"/>
                <a:ext cx="2138277" cy="189513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DC4A1B"/>
                  </a:gs>
                  <a:gs pos="100000">
                    <a:srgbClr val="F66C47"/>
                  </a:gs>
                </a:gsLst>
                <a:lin ang="5400000" scaled="1"/>
              </a:gradFill>
              <a:ln w="19050">
                <a:noFill/>
              </a:ln>
              <a:effectLst>
                <a:innerShdw blurRad="635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68562" tIns="34281" rIns="68562" bIns="34281" numCol="1" anchor="t" anchorCtr="0" compatLnSpc="1">
                <a:noAutofit/>
              </a:bodyPr>
              <a:lstStyle/>
              <a:p>
                <a:pPr defTabSz="685800"/>
                <a:endParaRPr lang="zh-CN" altLang="en-US" sz="1012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" name="Freeform 5"/>
              <p:cNvSpPr/>
              <p:nvPr/>
            </p:nvSpPr>
            <p:spPr bwMode="auto">
              <a:xfrm rot="10800000">
                <a:off x="3656172" y="1456206"/>
                <a:ext cx="1495486" cy="132543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4000"/>
                    </a:schemeClr>
                  </a:gs>
                  <a:gs pos="0">
                    <a:schemeClr val="bg1">
                      <a:lumMod val="91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9050" h="6350" prst="angle"/>
              </a:sp3d>
            </p:spPr>
            <p:txBody>
              <a:bodyPr vert="horz" wrap="square" lIns="68562" tIns="34281" rIns="68562" bIns="34281" numCol="1" anchor="t" anchorCtr="0" compatLnSpc="1"/>
              <a:lstStyle/>
              <a:p>
                <a:pPr defTabSz="685800"/>
                <a:endParaRPr lang="zh-CN" altLang="en-US" sz="1012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179" y="3743337"/>
              <a:ext cx="1207565" cy="15099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71442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8" y="323573"/>
            <a:ext cx="4084648" cy="398771"/>
            <a:chOff x="585861" y="319364"/>
            <a:chExt cx="5446193" cy="398770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531384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CÁC PHIÊN BẢN CỦA WINDOWS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Rectangle 2"/>
          <p:cNvSpPr/>
          <p:nvPr/>
        </p:nvSpPr>
        <p:spPr>
          <a:xfrm>
            <a:off x="1" y="1528755"/>
            <a:ext cx="8223453" cy="2332180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012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7400" y="1993227"/>
            <a:ext cx="2191524" cy="300058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 defTabSz="685800"/>
            <a:r>
              <a:rPr lang="en-US" altLang="zh-CN" sz="1500" b="1" dirty="0" smtClean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Microsoft Windows</a:t>
            </a:r>
            <a:endParaRPr lang="en-US" altLang="zh-CN" sz="1500" b="1" dirty="0">
              <a:solidFill>
                <a:srgbClr val="F66C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152408" y="2425161"/>
            <a:ext cx="4384029" cy="118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 defTabSz="6858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Microsoft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muốn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Windows 10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cũng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sẽ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mang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sứ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mệnh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như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W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indows 1.0: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đó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là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mở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ra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một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kỷ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nguyên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mới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,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kỷ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nguyên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mà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ở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đó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con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người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và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máy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tính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trở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nên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thân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thiện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hơn</a:t>
            </a:r>
            <a:r>
              <a:rPr lang="en-US" altLang="zh-CN" sz="1400" dirty="0" smtClean="0">
                <a:solidFill>
                  <a:prstClr val="white">
                    <a:lumMod val="50000"/>
                  </a:prstClr>
                </a:solidFill>
                <a:sym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8518" y="4106324"/>
            <a:ext cx="1115082" cy="1135640"/>
            <a:chOff x="2057400" y="4106325"/>
            <a:chExt cx="1048259" cy="1135640"/>
          </a:xfrm>
        </p:grpSpPr>
        <p:grpSp>
          <p:nvGrpSpPr>
            <p:cNvPr id="12" name="组合 11"/>
            <p:cNvGrpSpPr/>
            <p:nvPr/>
          </p:nvGrpSpPr>
          <p:grpSpPr>
            <a:xfrm>
              <a:off x="2057400" y="4106325"/>
              <a:ext cx="1048259" cy="1135640"/>
              <a:chOff x="1677608" y="2996952"/>
              <a:chExt cx="1395643" cy="1395643"/>
            </a:xfrm>
          </p:grpSpPr>
          <p:sp>
            <p:nvSpPr>
              <p:cNvPr id="13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05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4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gradFill>
                <a:gsLst>
                  <a:gs pos="0">
                    <a:srgbClr val="DC4A1B"/>
                  </a:gs>
                  <a:gs pos="100000">
                    <a:srgbClr val="F66C47"/>
                  </a:gs>
                </a:gsLst>
                <a:lin ang="5400000" scaled="1"/>
              </a:gra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2099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2406320" y="4512574"/>
              <a:ext cx="374276" cy="323141"/>
            </a:xfrm>
            <a:prstGeom prst="rect">
              <a:avLst/>
            </a:prstGeom>
          </p:spPr>
          <p:txBody>
            <a:bodyPr wrap="none" lIns="68555" tIns="34278" rIns="68555" bIns="34278">
              <a:spAutoFit/>
            </a:bodyPr>
            <a:lstStyle/>
            <a:p>
              <a:pPr algn="r" defTabSz="685800"/>
              <a:r>
                <a:rPr lang="en-US" altLang="zh-CN" sz="165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5084" y="5346133"/>
            <a:ext cx="2761948" cy="1042942"/>
            <a:chOff x="7546097" y="1963160"/>
            <a:chExt cx="3683556" cy="1043213"/>
          </a:xfrm>
        </p:grpSpPr>
        <p:sp>
          <p:nvSpPr>
            <p:cNvPr id="17" name="矩形 16"/>
            <p:cNvSpPr/>
            <p:nvPr/>
          </p:nvSpPr>
          <p:spPr>
            <a:xfrm>
              <a:off x="8853187" y="1963160"/>
              <a:ext cx="1069376" cy="2481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12" b="1" dirty="0" err="1" smtClean="0">
                  <a:solidFill>
                    <a:srgbClr val="F66C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Giao</a:t>
              </a:r>
              <a:r>
                <a:rPr lang="en-US" altLang="zh-CN" sz="1012" b="1" dirty="0" smtClean="0">
                  <a:solidFill>
                    <a:srgbClr val="F66C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012" b="1" dirty="0" err="1" smtClean="0">
                  <a:solidFill>
                    <a:srgbClr val="F66C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diện</a:t>
              </a:r>
              <a:endParaRPr lang="zh-CN" altLang="en-US" sz="1012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546097" y="2283680"/>
              <a:ext cx="3683556" cy="72269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 algn="just" defTabSz="685800">
                <a:lnSpc>
                  <a:spcPct val="130000"/>
                </a:lnSpc>
                <a:buFontTx/>
                <a:buChar char="-"/>
              </a:pP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Màn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hìn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Login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đẹp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lung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linh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  <a:p>
              <a:pPr marL="171450" indent="-171450" algn="just" defTabSz="685800">
                <a:lnSpc>
                  <a:spcPct val="130000"/>
                </a:lnSpc>
                <a:buFontTx/>
                <a:buChar char="-"/>
              </a:pP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Nhiều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ứng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dụng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được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cải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tiến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giao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diện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và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tính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năng</a:t>
              </a:r>
              <a:endPara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58861" y="4106679"/>
            <a:ext cx="1103364" cy="1135640"/>
            <a:chOff x="3962400" y="4106325"/>
            <a:chExt cx="1032977" cy="1135640"/>
          </a:xfrm>
        </p:grpSpPr>
        <p:grpSp>
          <p:nvGrpSpPr>
            <p:cNvPr id="19" name="组合 18"/>
            <p:cNvGrpSpPr/>
            <p:nvPr/>
          </p:nvGrpSpPr>
          <p:grpSpPr>
            <a:xfrm>
              <a:off x="3962400" y="4106325"/>
              <a:ext cx="1032977" cy="1135640"/>
              <a:chOff x="1677608" y="2996952"/>
              <a:chExt cx="1395643" cy="1395643"/>
            </a:xfrm>
          </p:grpSpPr>
          <p:sp>
            <p:nvSpPr>
              <p:cNvPr id="20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05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gradFill>
                <a:gsLst>
                  <a:gs pos="0">
                    <a:srgbClr val="C72319"/>
                  </a:gs>
                  <a:gs pos="100000">
                    <a:srgbClr val="F34347"/>
                  </a:gs>
                </a:gsLst>
                <a:lin ang="5400000" scaled="1"/>
              </a:gra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2099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4305218" y="4512929"/>
              <a:ext cx="372737" cy="323141"/>
            </a:xfrm>
            <a:prstGeom prst="rect">
              <a:avLst/>
            </a:prstGeom>
          </p:spPr>
          <p:txBody>
            <a:bodyPr wrap="none" lIns="68555" tIns="34278" rIns="68555" bIns="34278">
              <a:spAutoFit/>
            </a:bodyPr>
            <a:lstStyle/>
            <a:p>
              <a:pPr algn="r" defTabSz="685800"/>
              <a:r>
                <a:rPr lang="en-US" altLang="zh-CN" sz="165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98460" y="5314372"/>
            <a:ext cx="2714237" cy="1074733"/>
            <a:chOff x="8551318" y="1963160"/>
            <a:chExt cx="2723743" cy="1075013"/>
          </a:xfrm>
        </p:grpSpPr>
        <p:sp>
          <p:nvSpPr>
            <p:cNvPr id="24" name="矩形 23"/>
            <p:cNvSpPr/>
            <p:nvPr/>
          </p:nvSpPr>
          <p:spPr>
            <a:xfrm>
              <a:off x="9121462" y="1963160"/>
              <a:ext cx="1372472" cy="2481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12" b="1" dirty="0" err="1" smtClean="0">
                  <a:solidFill>
                    <a:srgbClr val="F343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Nâng</a:t>
              </a:r>
              <a:r>
                <a:rPr lang="en-US" altLang="zh-CN" sz="1012" b="1" dirty="0" smtClean="0">
                  <a:solidFill>
                    <a:srgbClr val="F343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012" b="1" dirty="0" err="1" smtClean="0">
                  <a:solidFill>
                    <a:srgbClr val="F343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cấp</a:t>
              </a:r>
              <a:r>
                <a:rPr lang="en-US" altLang="zh-CN" sz="1012" b="1" dirty="0" smtClean="0">
                  <a:solidFill>
                    <a:srgbClr val="F343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012" b="1" dirty="0" err="1" smtClean="0">
                  <a:solidFill>
                    <a:srgbClr val="F343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tự</a:t>
              </a:r>
              <a:r>
                <a:rPr lang="en-US" altLang="zh-CN" sz="1012" b="1" dirty="0" smtClean="0">
                  <a:solidFill>
                    <a:srgbClr val="F343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012" b="1" dirty="0" err="1" smtClean="0">
                  <a:solidFill>
                    <a:srgbClr val="F343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động</a:t>
              </a:r>
              <a:endParaRPr lang="zh-CN" altLang="en-US" sz="1012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551318" y="2315480"/>
              <a:ext cx="2723743" cy="72269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71450" indent="-171450" algn="just" defTabSz="685800">
                <a:lnSpc>
                  <a:spcPct val="130000"/>
                </a:lnSpc>
                <a:buFontTx/>
                <a:buChar char="-"/>
              </a:pP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Sao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lưu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bản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quyền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tự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động</a:t>
              </a:r>
              <a:endPara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algn="just" defTabSz="685800">
                <a:lnSpc>
                  <a:spcPct val="130000"/>
                </a:lnSpc>
                <a:buFontTx/>
                <a:buChar char="-"/>
              </a:pP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Giúp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bảo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vệ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người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dùng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và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gảm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thiệt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thòi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hạn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chế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sự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cố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bản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quyền</a:t>
              </a:r>
              <a:endPara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81806" y="4089551"/>
            <a:ext cx="1075443" cy="1135640"/>
            <a:chOff x="6087356" y="4106325"/>
            <a:chExt cx="1075443" cy="1135640"/>
          </a:xfrm>
        </p:grpSpPr>
        <p:grpSp>
          <p:nvGrpSpPr>
            <p:cNvPr id="26" name="组合 25"/>
            <p:cNvGrpSpPr/>
            <p:nvPr/>
          </p:nvGrpSpPr>
          <p:grpSpPr>
            <a:xfrm>
              <a:off x="6087356" y="4106325"/>
              <a:ext cx="1075443" cy="1135640"/>
              <a:chOff x="1677608" y="2996952"/>
              <a:chExt cx="1395643" cy="1395643"/>
            </a:xfrm>
          </p:grpSpPr>
          <p:sp>
            <p:nvSpPr>
              <p:cNvPr id="27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050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8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gradFill>
                <a:gsLst>
                  <a:gs pos="0">
                    <a:srgbClr val="026C68"/>
                  </a:gs>
                  <a:gs pos="100000">
                    <a:srgbClr val="059188"/>
                  </a:gs>
                </a:gsLst>
                <a:lin ang="5400000" scaled="1"/>
              </a:gra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2099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6459865" y="4495800"/>
              <a:ext cx="398135" cy="323141"/>
            </a:xfrm>
            <a:prstGeom prst="rect">
              <a:avLst/>
            </a:prstGeom>
          </p:spPr>
          <p:txBody>
            <a:bodyPr wrap="none" lIns="68555" tIns="34278" rIns="68555" bIns="34278">
              <a:spAutoFit/>
            </a:bodyPr>
            <a:lstStyle/>
            <a:p>
              <a:pPr algn="r" defTabSz="685800"/>
              <a:r>
                <a:rPr lang="en-US" altLang="zh-CN" sz="165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16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259301" y="5297597"/>
            <a:ext cx="2427521" cy="1091505"/>
            <a:chOff x="8737350" y="1963160"/>
            <a:chExt cx="3237538" cy="1091790"/>
          </a:xfrm>
        </p:grpSpPr>
        <p:sp>
          <p:nvSpPr>
            <p:cNvPr id="31" name="矩形 30"/>
            <p:cNvSpPr/>
            <p:nvPr/>
          </p:nvSpPr>
          <p:spPr>
            <a:xfrm>
              <a:off x="8737350" y="1963160"/>
              <a:ext cx="2882309" cy="2481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12" b="1" dirty="0" err="1" smtClean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Cung</a:t>
              </a:r>
              <a:r>
                <a:rPr lang="en-US" altLang="zh-CN" sz="1012" b="1" dirty="0" smtClean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012" b="1" dirty="0" err="1" smtClean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cấp</a:t>
              </a:r>
              <a:r>
                <a:rPr lang="en-US" altLang="zh-CN" sz="1012" b="1" dirty="0" smtClean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012" b="1" dirty="0" err="1" smtClean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thêm</a:t>
              </a:r>
              <a:r>
                <a:rPr lang="en-US" altLang="zh-CN" sz="1012" b="1" dirty="0" smtClean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012" b="1" dirty="0" err="1" smtClean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nhiều</a:t>
              </a:r>
              <a:r>
                <a:rPr lang="en-US" altLang="zh-CN" sz="1012" b="1" dirty="0" smtClean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012" b="1" dirty="0" err="1" smtClean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phím</a:t>
              </a:r>
              <a:r>
                <a:rPr lang="en-US" altLang="zh-CN" sz="1012" b="1" dirty="0" smtClean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012" b="1" dirty="0" err="1" smtClean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tắt</a:t>
              </a:r>
              <a:endParaRPr lang="zh-CN" altLang="en-US" sz="1012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779233" y="2332257"/>
              <a:ext cx="3195655" cy="72269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 defTabSz="685800">
                <a:lnSpc>
                  <a:spcPct val="130000"/>
                </a:lnSpc>
              </a:pP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Giúp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các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thao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tác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được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thực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hiện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nhanh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chóng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và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tiết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kiệm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thời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gian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sử</a:t>
              </a:r>
              <a:r>
                <a:rPr lang="en-US" altLang="zh-CN" sz="1050" dirty="0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dirty="0" err="1" smtClean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dụng</a:t>
              </a:r>
              <a:endPara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7" y="1528755"/>
            <a:ext cx="3858271" cy="23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0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8" y="323573"/>
            <a:ext cx="2608282" cy="398771"/>
            <a:chOff x="585861" y="319364"/>
            <a:chExt cx="3477703" cy="398770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334535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NỘI DUNG BÀI HỌC</a:t>
              </a:r>
              <a:endPara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76200" y="1726300"/>
            <a:ext cx="4542621" cy="3962400"/>
            <a:chOff x="228600" y="2008921"/>
            <a:chExt cx="3856821" cy="3325079"/>
          </a:xfrm>
        </p:grpSpPr>
        <p:pic>
          <p:nvPicPr>
            <p:cNvPr id="9" name="Picture 3" descr="C:\Users\Administrator\Desktop\iMac_resourc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008921"/>
              <a:ext cx="3856821" cy="3325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245906"/>
              <a:ext cx="3162912" cy="20212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762001" y="2133626"/>
            <a:ext cx="28248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12: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Hệ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điều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hành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0" name="橢圓 5"/>
          <p:cNvSpPr/>
          <p:nvPr/>
        </p:nvSpPr>
        <p:spPr>
          <a:xfrm>
            <a:off x="4419602" y="1831045"/>
            <a:ext cx="620233" cy="618851"/>
          </a:xfrm>
          <a:prstGeom prst="ellipse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99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1</a:t>
            </a:r>
            <a:endParaRPr lang="zh-TW" altLang="en-US" sz="209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43" name="橢圓 3"/>
          <p:cNvSpPr/>
          <p:nvPr/>
        </p:nvSpPr>
        <p:spPr>
          <a:xfrm>
            <a:off x="4420982" y="2611871"/>
            <a:ext cx="618851" cy="620232"/>
          </a:xfrm>
          <a:prstGeom prst="ellipse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99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2</a:t>
            </a:r>
            <a:endParaRPr lang="zh-TW" altLang="en-US" sz="209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46" name="橢圓 5"/>
          <p:cNvSpPr/>
          <p:nvPr/>
        </p:nvSpPr>
        <p:spPr>
          <a:xfrm>
            <a:off x="4419602" y="3396813"/>
            <a:ext cx="620233" cy="618851"/>
          </a:xfrm>
          <a:prstGeom prst="ellipse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99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3</a:t>
            </a:r>
            <a:endParaRPr lang="zh-TW" altLang="en-US" sz="209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49" name="橢圓 3"/>
          <p:cNvSpPr/>
          <p:nvPr/>
        </p:nvSpPr>
        <p:spPr>
          <a:xfrm>
            <a:off x="4445941" y="4180368"/>
            <a:ext cx="618851" cy="620232"/>
          </a:xfrm>
          <a:prstGeom prst="ellipse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99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4</a:t>
            </a:r>
            <a:endParaRPr lang="zh-TW" altLang="en-US" sz="209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52" name="矩形 26"/>
          <p:cNvSpPr/>
          <p:nvPr/>
        </p:nvSpPr>
        <p:spPr>
          <a:xfrm>
            <a:off x="5114446" y="1894385"/>
            <a:ext cx="1965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Màn</a:t>
            </a:r>
            <a:r>
              <a:rPr lang="en-US" altLang="zh-CN" sz="2000" b="1" dirty="0" smtClean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hình</a:t>
            </a:r>
            <a:r>
              <a:rPr lang="en-US" altLang="zh-CN" sz="2000" b="1" dirty="0" smtClean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nền</a:t>
            </a:r>
            <a:endParaRPr lang="zh-CN" altLang="en-US" sz="2000" b="1" dirty="0">
              <a:solidFill>
                <a:srgbClr val="F66C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29"/>
          <p:cNvSpPr/>
          <p:nvPr/>
        </p:nvSpPr>
        <p:spPr>
          <a:xfrm>
            <a:off x="5114460" y="2704264"/>
            <a:ext cx="4054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Bắt</a:t>
            </a:r>
            <a:r>
              <a:rPr lang="en-US" altLang="zh-CN" sz="2000" b="1" dirty="0" smtClean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đầu</a:t>
            </a:r>
            <a:r>
              <a:rPr lang="en-US" altLang="zh-CN" sz="2000" b="1" dirty="0" smtClean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làm</a:t>
            </a:r>
            <a:r>
              <a:rPr lang="en-US" altLang="zh-CN" sz="2000" b="1" dirty="0" smtClean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việc</a:t>
            </a:r>
            <a:r>
              <a:rPr lang="en-US" altLang="zh-CN" sz="2000" b="1" dirty="0" smtClean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với</a:t>
            </a:r>
            <a:r>
              <a:rPr lang="en-US" altLang="zh-CN" sz="2000" b="1" dirty="0" smtClean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Windows</a:t>
            </a:r>
            <a:endParaRPr lang="zh-CN" altLang="en-US" sz="2000" b="1" dirty="0">
              <a:solidFill>
                <a:srgbClr val="F343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32"/>
          <p:cNvSpPr/>
          <p:nvPr/>
        </p:nvSpPr>
        <p:spPr>
          <a:xfrm>
            <a:off x="5114442" y="3514143"/>
            <a:ext cx="2279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Thanh</a:t>
            </a:r>
            <a:r>
              <a:rPr lang="en-US" altLang="zh-CN" sz="2000" b="1" dirty="0" smtClean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công</a:t>
            </a:r>
            <a:r>
              <a:rPr lang="en-US" altLang="zh-CN" sz="2000" b="1" dirty="0" smtClean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việc</a:t>
            </a:r>
            <a:endParaRPr lang="zh-CN" altLang="en-US" sz="2000" b="1" dirty="0">
              <a:solidFill>
                <a:srgbClr val="0591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35"/>
          <p:cNvSpPr/>
          <p:nvPr/>
        </p:nvSpPr>
        <p:spPr>
          <a:xfrm>
            <a:off x="5114428" y="4335537"/>
            <a:ext cx="2178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 smtClean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Cửa</a:t>
            </a:r>
            <a:r>
              <a:rPr lang="en-US" altLang="zh-CN" sz="2000" b="1" dirty="0" smtClean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sổ</a:t>
            </a:r>
            <a:r>
              <a:rPr lang="en-US" altLang="zh-CN" sz="2000" b="1" dirty="0" smtClean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làm</a:t>
            </a:r>
            <a:r>
              <a:rPr lang="en-US" altLang="zh-CN" sz="2000" b="1" dirty="0" smtClean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việc</a:t>
            </a:r>
            <a:endParaRPr lang="zh-CN" altLang="en-US" sz="2000" b="1" dirty="0">
              <a:solidFill>
                <a:srgbClr val="037A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565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60"/>
                            </p:stCondLst>
                            <p:childTnLst>
                              <p:par>
                                <p:cTn id="45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6" grpId="0" animBg="1"/>
      <p:bldP spid="49" grpId="0" animBg="1"/>
      <p:bldP spid="52" grpId="0"/>
      <p:bldP spid="52" grpId="1"/>
      <p:bldP spid="55" grpId="0"/>
      <p:bldP spid="55" grpId="1"/>
      <p:bldP spid="58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700000">
            <a:off x="7861484" y="-18245"/>
            <a:ext cx="1646977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rot="2700000">
            <a:off x="7329651" y="362127"/>
            <a:ext cx="96375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rot="2700000">
            <a:off x="8984209" y="-141549"/>
            <a:ext cx="557883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rot="2700000">
            <a:off x="7065260" y="134682"/>
            <a:ext cx="278941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2700000">
            <a:off x="49969" y="5075805"/>
            <a:ext cx="1646977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rot="2700000">
            <a:off x="1355024" y="5574852"/>
            <a:ext cx="96375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2700000">
            <a:off x="126974" y="4823019"/>
            <a:ext cx="557883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 rot="2700000">
            <a:off x="2526487" y="6028889"/>
            <a:ext cx="278941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2421153"/>
            <a:ext cx="9144000" cy="2015699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2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924112" y="3401869"/>
            <a:ext cx="2321653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086088" y="2833945"/>
            <a:ext cx="1997701" cy="315447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defTabSz="6858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MÀN HÌNH NỀN</a:t>
            </a:r>
            <a:endParaRPr lang="zh-CN" altLang="en-US" sz="1600" b="1" dirty="0">
              <a:solidFill>
                <a:prstClr val="whit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52242" y="2731361"/>
            <a:ext cx="1046460" cy="1395280"/>
            <a:chOff x="1677608" y="2996952"/>
            <a:chExt cx="1395643" cy="1395643"/>
          </a:xfrm>
        </p:grpSpPr>
        <p:sp>
          <p:nvSpPr>
            <p:cNvPr id="1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099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1</a:t>
              </a:r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94059" y="3581441"/>
            <a:ext cx="3183257" cy="246221"/>
            <a:chOff x="4369395" y="3292823"/>
            <a:chExt cx="1436675" cy="246285"/>
          </a:xfrm>
        </p:grpSpPr>
        <p:sp>
          <p:nvSpPr>
            <p:cNvPr id="20" name="文本框 9"/>
            <p:cNvSpPr txBox="1"/>
            <p:nvPr/>
          </p:nvSpPr>
          <p:spPr>
            <a:xfrm>
              <a:off x="4581936" y="3292823"/>
              <a:ext cx="1224134" cy="2462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defTabSz="685800"/>
              <a:r>
                <a:rPr lang="en-US" altLang="zh-CN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NHÓM 2 TRÌNH BÀY (5’)</a:t>
              </a:r>
              <a:endPara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012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66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012" dirty="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3864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703"/>
            <a:ext cx="4724400" cy="334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1"/>
            <a:ext cx="44196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52800"/>
            <a:ext cx="4724400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7954" y="143469"/>
            <a:ext cx="3392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Windows 7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9813" y="152400"/>
            <a:ext cx="3743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Windows 10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454" y="4648200"/>
            <a:ext cx="3392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Windows 8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0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1848&quot;&gt;&lt;/object&gt;&lt;object type=&quot;2&quot; unique_id=&quot;11849&quot;&gt;&lt;object type=&quot;3&quot; unique_id=&quot;11975&quot;&gt;&lt;property id=&quot;20148&quot; value=&quot;5&quot;/&gt;&lt;property id=&quot;20300&quot; value=&quot;Slide 3&quot;/&gt;&lt;property id=&quot;20307&quot; value=&quot;261&quot;/&gt;&lt;/object&gt;&lt;object type=&quot;3&quot; unique_id=&quot;11977&quot;&gt;&lt;property id=&quot;20148&quot; value=&quot;5&quot;/&gt;&lt;property id=&quot;20300&quot; value=&quot;Slide 5&quot;/&gt;&lt;property id=&quot;20307&quot; value=&quot;264&quot;/&gt;&lt;/object&gt;&lt;object type=&quot;3&quot; unique_id=&quot;11978&quot;&gt;&lt;property id=&quot;20148&quot; value=&quot;5&quot;/&gt;&lt;property id=&quot;20300&quot; value=&quot;Slide 6&quot;/&gt;&lt;property id=&quot;20307&quot; value=&quot;265&quot;/&gt;&lt;/object&gt;&lt;object type=&quot;3&quot; unique_id=&quot;11979&quot;&gt;&lt;property id=&quot;20148&quot; value=&quot;5&quot;/&gt;&lt;property id=&quot;20300&quot; value=&quot;Slide 9&quot;/&gt;&lt;property id=&quot;20307&quot; value=&quot;260&quot;/&gt;&lt;/object&gt;&lt;object type=&quot;3&quot; unique_id=&quot;12010&quot;&gt;&lt;property id=&quot;20148&quot; value=&quot;5&quot;/&gt;&lt;property id=&quot;20300&quot; value=&quot;Slide 7&quot;/&gt;&lt;property id=&quot;20307&quot; value=&quot;266&quot;/&gt;&lt;/object&gt;&lt;object type=&quot;3&quot; unique_id=&quot;12121&quot;&gt;&lt;property id=&quot;20148&quot; value=&quot;5&quot;/&gt;&lt;property id=&quot;20300&quot; value=&quot;Slide 1&quot;/&gt;&lt;property id=&quot;20307&quot; value=&quot;267&quot;/&gt;&lt;/object&gt;&lt;object type=&quot;3&quot; unique_id=&quot;12182&quot;&gt;&lt;property id=&quot;20148&quot; value=&quot;5&quot;/&gt;&lt;property id=&quot;20300&quot; value=&quot;Slide 8&quot;/&gt;&lt;property id=&quot;20307&quot; value=&quot;269&quot;/&gt;&lt;/object&gt;&lt;object type=&quot;3&quot; unique_id=&quot;12232&quot;&gt;&lt;property id=&quot;20148&quot; value=&quot;5&quot;/&gt;&lt;property id=&quot;20300&quot; value=&quot;Slide 10&quot;/&gt;&lt;property id=&quot;20307&quot; value=&quot;270&quot;/&gt;&lt;/object&gt;&lt;object type=&quot;3&quot; unique_id=&quot;12233&quot;&gt;&lt;property id=&quot;20148&quot; value=&quot;5&quot;/&gt;&lt;property id=&quot;20300&quot; value=&quot;Slide 12&quot;/&gt;&lt;property id=&quot;20307&quot; value=&quot;271&quot;/&gt;&lt;/object&gt;&lt;object type=&quot;3&quot; unique_id=&quot;12304&quot;&gt;&lt;property id=&quot;20148&quot; value=&quot;5&quot;/&gt;&lt;property id=&quot;20300&quot; value=&quot;Slide 11&quot;/&gt;&lt;property id=&quot;20307&quot; value=&quot;272&quot;/&gt;&lt;/object&gt;&lt;object type=&quot;3&quot; unique_id=&quot;12392&quot;&gt;&lt;property id=&quot;20148&quot; value=&quot;5&quot;/&gt;&lt;property id=&quot;20300&quot; value=&quot;Slide 13&quot;/&gt;&lt;property id=&quot;20307&quot; value=&quot;273&quot;/&gt;&lt;/object&gt;&lt;object type=&quot;3&quot; unique_id=&quot;12563&quot;&gt;&lt;property id=&quot;20148&quot; value=&quot;5&quot;/&gt;&lt;property id=&quot;20300&quot; value=&quot;Slide 2&quot;/&gt;&lt;property id=&quot;20307&quot; value=&quot;276&quot;/&gt;&lt;/object&gt;&lt;object type=&quot;3&quot; unique_id=&quot;12564&quot;&gt;&lt;property id=&quot;20148&quot; value=&quot;5&quot;/&gt;&lt;property id=&quot;20300&quot; value=&quot;Slide 4&quot;/&gt;&lt;property id=&quot;20307&quot; value=&quot;277&quot;/&gt;&lt;/object&gt;&lt;object type=&quot;3&quot; unique_id=&quot;13108&quot;&gt;&lt;property id=&quot;20148&quot; value=&quot;5&quot;/&gt;&lt;property id=&quot;20300&quot; value=&quot;Slide 14 - &amp;quot;Trò chơi: VƯƠN LÊN TẦM CAO MỚI&amp;quot;&quot;/&gt;&lt;property id=&quot;20307&quot; value=&quot;278&quot;/&gt;&lt;/object&gt;&lt;object type=&quot;3&quot; unique_id=&quot;13109&quot;&gt;&lt;property id=&quot;20148&quot; value=&quot;5&quot;/&gt;&lt;property id=&quot;20300&quot; value=&quot;Slide 15 - &amp;quot;Câu 1&amp;quot;&quot;/&gt;&lt;property id=&quot;20307&quot; value=&quot;279&quot;/&gt;&lt;/object&gt;&lt;object type=&quot;3&quot; unique_id=&quot;13110&quot;&gt;&lt;property id=&quot;20148&quot; value=&quot;5&quot;/&gt;&lt;property id=&quot;20300&quot; value=&quot;Slide 16 - &amp;quot;Câu 2&amp;quot;&quot;/&gt;&lt;property id=&quot;20307&quot; value=&quot;280&quot;/&gt;&lt;/object&gt;&lt;object type=&quot;3&quot; unique_id=&quot;13111&quot;&gt;&lt;property id=&quot;20148&quot; value=&quot;5&quot;/&gt;&lt;property id=&quot;20300&quot; value=&quot;Slide 17 - &amp;quot;Câu 3&amp;quot;&quot;/&gt;&lt;property id=&quot;20307&quot; value=&quot;281&quot;/&gt;&lt;/object&gt;&lt;object type=&quot;3&quot; unique_id=&quot;13112&quot;&gt;&lt;property id=&quot;20148&quot; value=&quot;5&quot;/&gt;&lt;property id=&quot;20300&quot; value=&quot;Slide 18 - &amp;quot;Câu 4&amp;quot;&quot;/&gt;&lt;property id=&quot;20307&quot; value=&quot;282&quot;/&gt;&lt;/object&gt;&lt;object type=&quot;3&quot; unique_id=&quot;13113&quot;&gt;&lt;property id=&quot;20148&quot; value=&quot;5&quot;/&gt;&lt;property id=&quot;20300&quot; value=&quot;Slide 19 - &amp;quot;Câu 5: Đây là ai?&amp;quot;&quot;/&gt;&lt;property id=&quot;20307&quot; value=&quot;283&quot;/&gt;&lt;/object&gt;&lt;object type=&quot;3&quot; unique_id=&quot;13350&quot;&gt;&lt;property id=&quot;20148&quot; value=&quot;5&quot;/&gt;&lt;property id=&quot;20300&quot; value=&quot;Slide 20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616</Words>
  <Application>Microsoft Office PowerPoint</Application>
  <PresentationFormat>On-screen Show (4:3)</PresentationFormat>
  <Paragraphs>114</Paragraphs>
  <Slides>20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Office Theme</vt:lpstr>
      <vt:lpstr>Office 主题</vt:lpstr>
      <vt:lpstr>1_Office 主题</vt:lpstr>
      <vt:lpstr>2_Office 主题</vt:lpstr>
      <vt:lpstr>3_Office 主题</vt:lpstr>
      <vt:lpstr>5_Office 主题</vt:lpstr>
      <vt:lpstr>6_Office 主题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VƯƠN LÊN TẦM CAO MỚI</vt:lpstr>
      <vt:lpstr>Câu 1</vt:lpstr>
      <vt:lpstr>Câu 2</vt:lpstr>
      <vt:lpstr>Câu 3</vt:lpstr>
      <vt:lpstr>Câu 4</vt:lpstr>
      <vt:lpstr>Câu 5: Đây là ai?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Nhulam</dc:creator>
  <cp:lastModifiedBy>Nhulam</cp:lastModifiedBy>
  <cp:revision>65</cp:revision>
  <dcterms:created xsi:type="dcterms:W3CDTF">2019-10-23T02:03:38Z</dcterms:created>
  <dcterms:modified xsi:type="dcterms:W3CDTF">2019-10-31T09:02:09Z</dcterms:modified>
</cp:coreProperties>
</file>